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9"/>
  </p:notesMasterIdLst>
  <p:sldIdLst>
    <p:sldId id="256" r:id="rId2"/>
    <p:sldId id="260" r:id="rId3"/>
    <p:sldId id="261" r:id="rId4"/>
    <p:sldId id="262" r:id="rId5"/>
    <p:sldId id="263" r:id="rId6"/>
    <p:sldId id="272" r:id="rId7"/>
    <p:sldId id="271" r:id="rId8"/>
    <p:sldId id="273" r:id="rId9"/>
    <p:sldId id="274" r:id="rId10"/>
    <p:sldId id="264" r:id="rId11"/>
    <p:sldId id="265" r:id="rId12"/>
    <p:sldId id="266" r:id="rId13"/>
    <p:sldId id="267" r:id="rId14"/>
    <p:sldId id="269" r:id="rId15"/>
    <p:sldId id="270" r:id="rId16"/>
    <p:sldId id="257" r:id="rId17"/>
    <p:sldId id="258" r:id="rId18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67" userDrawn="1">
          <p15:clr>
            <a:srgbClr val="A4A3A4"/>
          </p15:clr>
        </p15:guide>
        <p15:guide id="2" pos="294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0D877"/>
    <a:srgbClr val="F26B70"/>
    <a:srgbClr val="00BCD7"/>
    <a:srgbClr val="4C4C4C"/>
    <a:srgbClr val="4D7191"/>
    <a:srgbClr val="8BDDDA"/>
    <a:srgbClr val="4D7393"/>
    <a:srgbClr val="6B87A1"/>
    <a:srgbClr val="F0EEE6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9056"/>
    <p:restoredTop sz="94544"/>
  </p:normalViewPr>
  <p:slideViewPr>
    <p:cSldViewPr snapToGrid="0" snapToObjects="1">
      <p:cViewPr varScale="1">
        <p:scale>
          <a:sx n="68" d="100"/>
          <a:sy n="68" d="100"/>
        </p:scale>
        <p:origin x="894" y="66"/>
      </p:cViewPr>
      <p:guideLst>
        <p:guide orient="horz" pos="3067"/>
        <p:guide pos="294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A17F78-58C5-41E4-A94A-B62ED0B2CF02}" type="datetimeFigureOut">
              <a:rPr lang="ko-KR" altLang="en-US" smtClean="0"/>
              <a:t>2016-09-09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E6013D-513A-4105-8761-925AFDE4FA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48943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안녕하세요</a:t>
            </a:r>
            <a:r>
              <a:rPr lang="en-US" altLang="ko-KR" dirty="0"/>
              <a:t>, </a:t>
            </a:r>
            <a:r>
              <a:rPr lang="ko-KR" altLang="en-US" dirty="0"/>
              <a:t>이번 발표를 </a:t>
            </a:r>
            <a:r>
              <a:rPr lang="ko-KR" altLang="en-US" dirty="0" err="1"/>
              <a:t>맡게된</a:t>
            </a:r>
            <a:r>
              <a:rPr lang="ko-KR" altLang="en-US" dirty="0"/>
              <a:t> </a:t>
            </a:r>
            <a:r>
              <a:rPr lang="en-US" altLang="ko-KR" dirty="0" err="1"/>
              <a:t>ScanYou</a:t>
            </a:r>
            <a:r>
              <a:rPr lang="en-US" altLang="ko-KR" baseline="0" dirty="0"/>
              <a:t> </a:t>
            </a:r>
            <a:r>
              <a:rPr lang="ko-KR" altLang="en-US" baseline="0" dirty="0"/>
              <a:t>팀의 김성현입니다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E6013D-513A-4105-8761-925AFDE4FA37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85473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발표 순서는 이렇습니다</a:t>
            </a:r>
            <a:r>
              <a:rPr lang="en-US" altLang="ko-KR" dirty="0"/>
              <a:t>.</a:t>
            </a:r>
            <a:r>
              <a:rPr lang="en-US" altLang="ko-KR" baseline="0" dirty="0"/>
              <a:t> </a:t>
            </a:r>
            <a:r>
              <a:rPr lang="ko-KR" altLang="en-US" baseline="0" dirty="0"/>
              <a:t>우선 프로젝트의 개요와 목표를 설명해 드리고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추진에 대해 발표를 합니다</a:t>
            </a:r>
            <a:r>
              <a:rPr lang="en-US" altLang="ko-KR" baseline="0" dirty="0"/>
              <a:t>. </a:t>
            </a:r>
            <a:r>
              <a:rPr lang="ko-KR" altLang="en-US" baseline="0" dirty="0"/>
              <a:t>그리고 현재 진행상황을 발표한 후 활용방안에 대해서 이야기한 뒤 발표를 마치겠습니다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E6013D-513A-4105-8761-925AFDE4FA37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40075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우선 이 프로젝트는 왜 필요한가에 대하여 간단하게 이야기해보겠습니다</a:t>
            </a:r>
            <a:r>
              <a:rPr lang="en-US" altLang="ko-KR" dirty="0"/>
              <a:t>. </a:t>
            </a:r>
            <a:r>
              <a:rPr lang="ko-KR" altLang="en-US" dirty="0"/>
              <a:t>기존에 존재하는 </a:t>
            </a:r>
            <a:r>
              <a:rPr lang="ko-KR" altLang="en-US" dirty="0" err="1"/>
              <a:t>키넥트를</a:t>
            </a:r>
            <a:r>
              <a:rPr lang="ko-KR" altLang="en-US" dirty="0"/>
              <a:t> 이용하여 사람이나 물체의 영상을 만들어내면 화질이 그렇게 좋지는 않습니다</a:t>
            </a:r>
            <a:r>
              <a:rPr lang="en-US" altLang="ko-KR" dirty="0"/>
              <a:t>. </a:t>
            </a:r>
            <a:r>
              <a:rPr lang="ko-KR" altLang="en-US" dirty="0"/>
              <a:t>그것은 </a:t>
            </a:r>
            <a:r>
              <a:rPr lang="ko-KR" altLang="en-US" dirty="0" err="1"/>
              <a:t>키넥트의</a:t>
            </a:r>
            <a:r>
              <a:rPr lang="ko-KR" altLang="en-US" dirty="0"/>
              <a:t> 카메라 성능이 좋지 않기 때문입니다</a:t>
            </a:r>
            <a:r>
              <a:rPr lang="en-US" altLang="ko-KR" dirty="0"/>
              <a:t>. </a:t>
            </a:r>
            <a:r>
              <a:rPr lang="ko-KR" altLang="en-US" dirty="0"/>
              <a:t>저화질의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E6013D-513A-4105-8761-925AFDE4FA37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72275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81958-6800-AF47-998A-05F0649C580F}" type="datetimeFigureOut">
              <a:rPr kumimoji="1" lang="ko-KR" altLang="en-US" smtClean="0"/>
              <a:t>2016-09-09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altLang="ko-KR" dirty="0"/>
              <a:t>COPYRIGHT© 2016 BY </a:t>
            </a:r>
            <a:r>
              <a:rPr lang="de-DE" altLang="ko-KR" dirty="0" err="1"/>
              <a:t>ScanYou</a:t>
            </a:r>
            <a:endParaRPr kumimoji="1"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AB316-6C8B-BC4D-97A8-43849BBAC31E}" type="slidenum">
              <a:rPr kumimoji="1" lang="ko-KR" altLang="en-US" smtClean="0"/>
              <a:t>‹#›</a:t>
            </a:fld>
            <a:endParaRPr kumimoji="1" lang="ko-KR" altLang="en-US" dirty="0"/>
          </a:p>
        </p:txBody>
      </p:sp>
      <p:grpSp>
        <p:nvGrpSpPr>
          <p:cNvPr id="40" name="그룹 39"/>
          <p:cNvGrpSpPr/>
          <p:nvPr userDrawn="1"/>
        </p:nvGrpSpPr>
        <p:grpSpPr>
          <a:xfrm>
            <a:off x="433505" y="2315154"/>
            <a:ext cx="7855078" cy="45719"/>
            <a:chOff x="1002343" y="871943"/>
            <a:chExt cx="7215065" cy="0"/>
          </a:xfrm>
        </p:grpSpPr>
        <p:cxnSp>
          <p:nvCxnSpPr>
            <p:cNvPr id="34" name="직선 연결선[R] 33"/>
            <p:cNvCxnSpPr/>
            <p:nvPr userDrawn="1"/>
          </p:nvCxnSpPr>
          <p:spPr>
            <a:xfrm>
              <a:off x="3216647" y="871943"/>
              <a:ext cx="5000761" cy="0"/>
            </a:xfrm>
            <a:prstGeom prst="line">
              <a:avLst/>
            </a:prstGeom>
            <a:ln w="12700">
              <a:solidFill>
                <a:srgbClr val="EFF3F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[R] 30"/>
            <p:cNvCxnSpPr/>
            <p:nvPr userDrawn="1"/>
          </p:nvCxnSpPr>
          <p:spPr>
            <a:xfrm>
              <a:off x="1002343" y="871943"/>
              <a:ext cx="2498748" cy="0"/>
            </a:xfrm>
            <a:prstGeom prst="line">
              <a:avLst/>
            </a:prstGeom>
            <a:ln w="34925">
              <a:solidFill>
                <a:srgbClr val="4D719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TextBox 36"/>
          <p:cNvSpPr txBox="1"/>
          <p:nvPr userDrawn="1"/>
        </p:nvSpPr>
        <p:spPr>
          <a:xfrm>
            <a:off x="69943" y="2531892"/>
            <a:ext cx="83686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3200" b="1" i="0" dirty="0">
                <a:solidFill>
                  <a:srgbClr val="6B87A1"/>
                </a:solidFill>
                <a:latin typeface="Nanum Gothic ExtraBold" charset="-127"/>
                <a:ea typeface="Nanum Gothic ExtraBold" charset="-127"/>
                <a:cs typeface="Nanum Gothic ExtraBold" charset="-127"/>
              </a:rPr>
              <a:t>고화질 </a:t>
            </a:r>
            <a:r>
              <a:rPr kumimoji="1" lang="en-US" altLang="ko-KR" sz="3200" b="1" i="0" dirty="0">
                <a:solidFill>
                  <a:srgbClr val="6B87A1"/>
                </a:solidFill>
                <a:latin typeface="Nanum Gothic ExtraBold" charset="-127"/>
                <a:ea typeface="Nanum Gothic ExtraBold" charset="-127"/>
                <a:cs typeface="Nanum Gothic ExtraBold" charset="-127"/>
              </a:rPr>
              <a:t>RGBD </a:t>
            </a:r>
            <a:r>
              <a:rPr kumimoji="1" lang="ko-KR" altLang="en-US" sz="3200" b="1" i="0" dirty="0">
                <a:solidFill>
                  <a:srgbClr val="6B87A1"/>
                </a:solidFill>
                <a:latin typeface="Nanum Gothic ExtraBold" charset="-127"/>
                <a:ea typeface="Nanum Gothic ExtraBold" charset="-127"/>
                <a:cs typeface="Nanum Gothic ExtraBold" charset="-127"/>
              </a:rPr>
              <a:t>영상 획득 기술 개발 계획</a:t>
            </a:r>
          </a:p>
        </p:txBody>
      </p:sp>
      <p:cxnSp>
        <p:nvCxnSpPr>
          <p:cNvPr id="86" name="직선 연결선[R] 85"/>
          <p:cNvCxnSpPr/>
          <p:nvPr userDrawn="1"/>
        </p:nvCxnSpPr>
        <p:spPr>
          <a:xfrm flipH="1">
            <a:off x="5566406" y="3333404"/>
            <a:ext cx="2698581" cy="0"/>
          </a:xfrm>
          <a:prstGeom prst="line">
            <a:avLst/>
          </a:prstGeom>
          <a:ln w="34925">
            <a:solidFill>
              <a:srgbClr val="00BC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연결선[R] 86"/>
          <p:cNvCxnSpPr/>
          <p:nvPr userDrawn="1"/>
        </p:nvCxnSpPr>
        <p:spPr>
          <a:xfrm flipH="1">
            <a:off x="409909" y="3333404"/>
            <a:ext cx="5156497" cy="0"/>
          </a:xfrm>
          <a:prstGeom prst="line">
            <a:avLst/>
          </a:prstGeom>
          <a:ln w="12700">
            <a:solidFill>
              <a:srgbClr val="EFF3F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/>
          <p:cNvSpPr txBox="1"/>
          <p:nvPr userDrawn="1"/>
        </p:nvSpPr>
        <p:spPr>
          <a:xfrm>
            <a:off x="5459950" y="3313425"/>
            <a:ext cx="2312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solidFill>
                  <a:srgbClr val="00BCD7"/>
                </a:solidFill>
              </a:rPr>
              <a:t>by </a:t>
            </a:r>
            <a:r>
              <a:rPr kumimoji="1" lang="en-US" altLang="ko-KR" sz="2400" dirty="0" err="1">
                <a:solidFill>
                  <a:srgbClr val="00BCD7"/>
                </a:solidFill>
              </a:rPr>
              <a:t>Scan</a:t>
            </a:r>
            <a:r>
              <a:rPr kumimoji="1" lang="en-US" altLang="ko-KR" sz="2400" baseline="0" dirty="0" err="1">
                <a:solidFill>
                  <a:srgbClr val="00BCD7"/>
                </a:solidFill>
              </a:rPr>
              <a:t>You</a:t>
            </a:r>
            <a:r>
              <a:rPr kumimoji="1" lang="en-US" altLang="ko-KR" sz="2400" baseline="0" dirty="0">
                <a:solidFill>
                  <a:srgbClr val="00BCD7"/>
                </a:solidFill>
              </a:rPr>
              <a:t> Team</a:t>
            </a:r>
            <a:endParaRPr kumimoji="1" lang="ko-KR" altLang="en-US" sz="2400" dirty="0">
              <a:solidFill>
                <a:srgbClr val="00BCD7"/>
              </a:solidFill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443280933"/>
              </p:ext>
            </p:extLst>
          </p:nvPr>
        </p:nvGraphicFramePr>
        <p:xfrm>
          <a:off x="5459950" y="4067363"/>
          <a:ext cx="4103943" cy="1219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953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879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206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033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solidFill>
                            <a:srgbClr val="6B87A1"/>
                          </a:solidFill>
                        </a:rPr>
                        <a:t>Captain</a:t>
                      </a:r>
                      <a:endParaRPr lang="ko-KR" altLang="en-US" sz="1400" b="1" dirty="0">
                        <a:solidFill>
                          <a:srgbClr val="6B87A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is-IS" altLang="ko-KR" sz="1400" b="1" dirty="0">
                          <a:solidFill>
                            <a:srgbClr val="6B87A1"/>
                          </a:solidFill>
                        </a:rPr>
                        <a:t>2014105018</a:t>
                      </a:r>
                      <a:endParaRPr lang="ko-KR" altLang="en-US" sz="1400" b="1" dirty="0">
                        <a:solidFill>
                          <a:srgbClr val="6B87A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rgbClr val="6B87A1"/>
                          </a:solidFill>
                        </a:rPr>
                        <a:t>김성현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033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solidFill>
                            <a:srgbClr val="00BCD7"/>
                          </a:solidFill>
                        </a:rPr>
                        <a:t>Crew</a:t>
                      </a:r>
                      <a:endParaRPr lang="ko-KR" altLang="en-US" sz="1400" b="1" dirty="0">
                        <a:solidFill>
                          <a:srgbClr val="00BCD7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solidFill>
                            <a:srgbClr val="00BCD7"/>
                          </a:solidFill>
                        </a:rPr>
                        <a:t>2011105017</a:t>
                      </a:r>
                      <a:endParaRPr lang="ko-KR" altLang="en-US" sz="1400" b="1" dirty="0">
                        <a:solidFill>
                          <a:srgbClr val="00BCD7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rgbClr val="00BCD7"/>
                          </a:solidFill>
                        </a:rPr>
                        <a:t>김미수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033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solidFill>
                            <a:srgbClr val="00BCD7"/>
                          </a:solidFill>
                        </a:rPr>
                        <a:t>Crew</a:t>
                      </a:r>
                      <a:endParaRPr lang="ko-KR" altLang="en-US" sz="1400" b="1" dirty="0">
                        <a:solidFill>
                          <a:srgbClr val="00BCD7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solidFill>
                            <a:srgbClr val="00BCD7"/>
                          </a:solidFill>
                        </a:rPr>
                        <a:t>2011105016</a:t>
                      </a:r>
                      <a:endParaRPr lang="ko-KR" altLang="en-US" sz="1400" b="1" dirty="0">
                        <a:solidFill>
                          <a:srgbClr val="00BCD7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rgbClr val="00BCD7"/>
                          </a:solidFill>
                        </a:rPr>
                        <a:t>김동호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033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solidFill>
                            <a:srgbClr val="00BCD7"/>
                          </a:solidFill>
                        </a:rPr>
                        <a:t>Crew</a:t>
                      </a:r>
                      <a:endParaRPr lang="ko-KR" altLang="en-US" sz="1400" b="1" dirty="0">
                        <a:solidFill>
                          <a:srgbClr val="00BCD7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solidFill>
                            <a:srgbClr val="00BCD7"/>
                          </a:solidFill>
                        </a:rPr>
                        <a:t>2013105114</a:t>
                      </a:r>
                      <a:endParaRPr lang="ko-KR" altLang="en-US" sz="1400" b="1" dirty="0">
                        <a:solidFill>
                          <a:srgbClr val="00BCD7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rgbClr val="00BCD7"/>
                          </a:solidFill>
                        </a:rPr>
                        <a:t>이호승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318692725"/>
              </p:ext>
            </p:extLst>
          </p:nvPr>
        </p:nvGraphicFramePr>
        <p:xfrm>
          <a:off x="291697" y="1889325"/>
          <a:ext cx="4555786" cy="350157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3322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235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15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i="0" u="none" kern="1200" dirty="0">
                          <a:solidFill>
                            <a:srgbClr val="6B87A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 </a:t>
                      </a:r>
                      <a:r>
                        <a:rPr lang="is-IS" altLang="ko-KR" sz="1400" b="1" i="0" u="none" kern="1200" dirty="0">
                          <a:solidFill>
                            <a:srgbClr val="6B87A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ITEC401004</a:t>
                      </a:r>
                      <a:endParaRPr lang="ko-KR" altLang="en-US" sz="1400" b="1" i="0" u="none" dirty="0">
                        <a:solidFill>
                          <a:srgbClr val="6B87A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i="0" kern="1200" dirty="0">
                          <a:solidFill>
                            <a:srgbClr val="6B87A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종합설계프로젝트</a:t>
                      </a:r>
                      <a:r>
                        <a:rPr lang="en-US" altLang="ko-KR" sz="1400" b="1" i="0" kern="1200" dirty="0">
                          <a:solidFill>
                            <a:srgbClr val="6B87A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1</a:t>
                      </a:r>
                      <a:endParaRPr lang="ko-KR" altLang="en-US" sz="1400" b="1" i="0" dirty="0">
                        <a:solidFill>
                          <a:srgbClr val="6B87A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811387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81958-6800-AF47-998A-05F0649C580F}" type="datetimeFigureOut">
              <a:rPr kumimoji="1" lang="ko-KR" altLang="en-US" smtClean="0"/>
              <a:t>2016-09-09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AB316-6C8B-BC4D-97A8-43849BBAC31E}" type="slidenum">
              <a:rPr kumimoji="1" lang="ko-KR" altLang="en-US" smtClean="0"/>
              <a:t>‹#›</a:t>
            </a:fld>
            <a:endParaRPr kumimoji="1" lang="ko-KR" altLang="en-US"/>
          </a:p>
        </p:txBody>
      </p:sp>
      <p:cxnSp>
        <p:nvCxnSpPr>
          <p:cNvPr id="8" name="직선 연결선[R] 7"/>
          <p:cNvCxnSpPr/>
          <p:nvPr userDrawn="1"/>
        </p:nvCxnSpPr>
        <p:spPr>
          <a:xfrm>
            <a:off x="1490133" y="3370537"/>
            <a:ext cx="6434666" cy="0"/>
          </a:xfrm>
          <a:prstGeom prst="line">
            <a:avLst/>
          </a:prstGeom>
          <a:ln w="34925">
            <a:solidFill>
              <a:srgbClr val="00BC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 userDrawn="1"/>
        </p:nvSpPr>
        <p:spPr>
          <a:xfrm>
            <a:off x="1896533" y="2047098"/>
            <a:ext cx="645724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8000" b="1" i="0" dirty="0">
                <a:solidFill>
                  <a:srgbClr val="00BCD7"/>
                </a:solidFill>
                <a:latin typeface="Nanum Gothic ExtraBold" charset="-127"/>
                <a:ea typeface="Nanum Gothic ExtraBold" charset="-127"/>
                <a:cs typeface="Nanum Gothic ExtraBold" charset="-127"/>
              </a:rPr>
              <a:t>T</a:t>
            </a:r>
            <a:r>
              <a:rPr kumimoji="1" lang="en-US" altLang="ko-KR" sz="8000" b="1" i="0" dirty="0">
                <a:solidFill>
                  <a:srgbClr val="6B87A1"/>
                </a:solidFill>
                <a:latin typeface="Nanum Gothic ExtraBold" charset="-127"/>
                <a:ea typeface="Nanum Gothic ExtraBold" charset="-127"/>
                <a:cs typeface="Nanum Gothic ExtraBold" charset="-127"/>
              </a:rPr>
              <a:t>hank</a:t>
            </a:r>
            <a:r>
              <a:rPr kumimoji="1" lang="en-US" altLang="ko-KR" sz="8000" b="1" i="0" baseline="0" dirty="0">
                <a:solidFill>
                  <a:srgbClr val="6B87A1"/>
                </a:solidFill>
                <a:latin typeface="Nanum Gothic ExtraBold" charset="-127"/>
                <a:ea typeface="Nanum Gothic ExtraBold" charset="-127"/>
                <a:cs typeface="Nanum Gothic ExtraBold" charset="-127"/>
              </a:rPr>
              <a:t> You!</a:t>
            </a:r>
            <a:endParaRPr kumimoji="1" lang="ko-KR" altLang="en-US" sz="8000" b="1" i="0" dirty="0">
              <a:solidFill>
                <a:srgbClr val="6B87A1"/>
              </a:solidFill>
              <a:latin typeface="Nanum Gothic ExtraBold" charset="-127"/>
              <a:ea typeface="Nanum Gothic ExtraBold" charset="-127"/>
              <a:cs typeface="Nanum Gothic ExtraBold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833621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81958-6800-AF47-998A-05F0649C580F}" type="datetimeFigureOut">
              <a:rPr kumimoji="1" lang="ko-KR" altLang="en-US" smtClean="0"/>
              <a:t>2016-09-09</a:t>
            </a:fld>
            <a:endParaRPr kumimoji="1"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AB316-6C8B-BC4D-97A8-43849BBAC31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574702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81958-6800-AF47-998A-05F0649C580F}" type="datetimeFigureOut">
              <a:rPr kumimoji="1" lang="ko-KR" altLang="en-US" smtClean="0"/>
              <a:t>2016-09-09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altLang="ko-KR" dirty="0"/>
              <a:t>COPYRIGHT© 2016 BY </a:t>
            </a:r>
            <a:r>
              <a:rPr lang="de-DE" altLang="ko-KR" dirty="0" err="1"/>
              <a:t>ScanYou</a:t>
            </a:r>
            <a:endParaRPr kumimoji="1"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AB316-6C8B-BC4D-97A8-43849BBAC31E}" type="slidenum">
              <a:rPr kumimoji="1" lang="ko-KR" altLang="en-US" smtClean="0"/>
              <a:t>‹#›</a:t>
            </a:fld>
            <a:endParaRPr kumimoji="1" lang="ko-KR" altLang="en-US"/>
          </a:p>
        </p:txBody>
      </p:sp>
      <p:sp>
        <p:nvSpPr>
          <p:cNvPr id="13" name="Date Placeholder 3"/>
          <p:cNvSpPr txBox="1">
            <a:spLocks/>
          </p:cNvSpPr>
          <p:nvPr userDrawn="1"/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0C81958-6800-AF47-998A-05F0649C580F}" type="datetimeFigureOut">
              <a:rPr kumimoji="1" lang="ko-KR" altLang="en-US" smtClean="0"/>
              <a:pPr/>
              <a:t>2016-09-09</a:t>
            </a:fld>
            <a:endParaRPr kumimoji="1" lang="ko-KR" altLang="en-US"/>
          </a:p>
        </p:txBody>
      </p:sp>
      <p:sp>
        <p:nvSpPr>
          <p:cNvPr id="14" name="Slide Number Placeholder 5"/>
          <p:cNvSpPr txBox="1">
            <a:spLocks/>
          </p:cNvSpPr>
          <p:nvPr userDrawn="1"/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59AB316-6C8B-BC4D-97A8-43849BBAC31E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  <p:grpSp>
        <p:nvGrpSpPr>
          <p:cNvPr id="15" name="그룹 14"/>
          <p:cNvGrpSpPr/>
          <p:nvPr userDrawn="1"/>
        </p:nvGrpSpPr>
        <p:grpSpPr>
          <a:xfrm>
            <a:off x="469525" y="1078688"/>
            <a:ext cx="7855078" cy="45719"/>
            <a:chOff x="1002343" y="871943"/>
            <a:chExt cx="7215065" cy="0"/>
          </a:xfrm>
        </p:grpSpPr>
        <p:cxnSp>
          <p:nvCxnSpPr>
            <p:cNvPr id="16" name="직선 연결선[R] 15"/>
            <p:cNvCxnSpPr/>
            <p:nvPr userDrawn="1"/>
          </p:nvCxnSpPr>
          <p:spPr>
            <a:xfrm>
              <a:off x="1002343" y="871943"/>
              <a:ext cx="1546281" cy="0"/>
            </a:xfrm>
            <a:prstGeom prst="line">
              <a:avLst/>
            </a:prstGeom>
            <a:ln w="34925">
              <a:solidFill>
                <a:srgbClr val="4D719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[R] 16"/>
            <p:cNvCxnSpPr/>
            <p:nvPr userDrawn="1"/>
          </p:nvCxnSpPr>
          <p:spPr>
            <a:xfrm>
              <a:off x="2548624" y="871943"/>
              <a:ext cx="5668784" cy="0"/>
            </a:xfrm>
            <a:prstGeom prst="line">
              <a:avLst/>
            </a:prstGeom>
            <a:ln w="12700">
              <a:solidFill>
                <a:srgbClr val="EFF3F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 userDrawn="1"/>
        </p:nvSpPr>
        <p:spPr>
          <a:xfrm>
            <a:off x="379718" y="471338"/>
            <a:ext cx="32981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200" b="1" i="0" dirty="0">
                <a:solidFill>
                  <a:srgbClr val="6B87A1"/>
                </a:solidFill>
                <a:latin typeface="Nanum Gothic ExtraBold" charset="-127"/>
                <a:ea typeface="Nanum Gothic ExtraBold" charset="-127"/>
                <a:cs typeface="Nanum Gothic ExtraBold" charset="-127"/>
              </a:rPr>
              <a:t>목차</a:t>
            </a:r>
            <a:endParaRPr kumimoji="1" lang="en-US" altLang="ko-KR" sz="3200" b="1" i="0" dirty="0">
              <a:solidFill>
                <a:srgbClr val="6B87A1"/>
              </a:solidFill>
              <a:latin typeface="Nanum Gothic ExtraBold" charset="-127"/>
              <a:ea typeface="Nanum Gothic ExtraBold" charset="-127"/>
              <a:cs typeface="Nanum Gothic ExtraBold" charset="-127"/>
            </a:endParaRPr>
          </a:p>
        </p:txBody>
      </p:sp>
      <p:cxnSp>
        <p:nvCxnSpPr>
          <p:cNvPr id="19" name="직선 연결선[R] 18"/>
          <p:cNvCxnSpPr/>
          <p:nvPr userDrawn="1"/>
        </p:nvCxnSpPr>
        <p:spPr>
          <a:xfrm>
            <a:off x="0" y="522512"/>
            <a:ext cx="0" cy="500943"/>
          </a:xfrm>
          <a:prstGeom prst="line">
            <a:avLst/>
          </a:prstGeom>
          <a:ln w="50800">
            <a:solidFill>
              <a:srgbClr val="4D72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그룹 38"/>
          <p:cNvGrpSpPr/>
          <p:nvPr userDrawn="1"/>
        </p:nvGrpSpPr>
        <p:grpSpPr>
          <a:xfrm>
            <a:off x="515078" y="2828812"/>
            <a:ext cx="2170972" cy="784193"/>
            <a:chOff x="857978" y="1514225"/>
            <a:chExt cx="2170972" cy="784193"/>
          </a:xfrm>
        </p:grpSpPr>
        <p:grpSp>
          <p:nvGrpSpPr>
            <p:cNvPr id="41" name="그룹 40"/>
            <p:cNvGrpSpPr/>
            <p:nvPr userDrawn="1"/>
          </p:nvGrpSpPr>
          <p:grpSpPr>
            <a:xfrm>
              <a:off x="857978" y="1514225"/>
              <a:ext cx="451211" cy="784193"/>
              <a:chOff x="654776" y="1514225"/>
              <a:chExt cx="451211" cy="784193"/>
            </a:xfrm>
          </p:grpSpPr>
          <p:sp>
            <p:nvSpPr>
              <p:cNvPr id="43" name="TextBox 42"/>
              <p:cNvSpPr txBox="1"/>
              <p:nvPr userDrawn="1"/>
            </p:nvSpPr>
            <p:spPr>
              <a:xfrm>
                <a:off x="654776" y="1538794"/>
                <a:ext cx="39188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R" sz="2800" b="1" i="0" dirty="0">
                    <a:solidFill>
                      <a:srgbClr val="4D7393"/>
                    </a:solidFill>
                    <a:latin typeface="Nanum Gothic" charset="-127"/>
                    <a:ea typeface="Nanum Gothic" charset="-127"/>
                    <a:cs typeface="Nanum Gothic" charset="-127"/>
                  </a:rPr>
                  <a:t>1</a:t>
                </a:r>
                <a:endParaRPr kumimoji="1" lang="ko-KR" altLang="en-US" sz="2800" b="1" i="0" dirty="0">
                  <a:solidFill>
                    <a:srgbClr val="4D7393"/>
                  </a:solidFill>
                  <a:latin typeface="Nanum Gothic" charset="-127"/>
                  <a:ea typeface="Nanum Gothic" charset="-127"/>
                  <a:cs typeface="Nanum Gothic" charset="-127"/>
                </a:endParaRPr>
              </a:p>
            </p:txBody>
          </p:sp>
          <p:cxnSp>
            <p:nvCxnSpPr>
              <p:cNvPr id="44" name="직선 연결선[R] 43"/>
              <p:cNvCxnSpPr/>
              <p:nvPr userDrawn="1"/>
            </p:nvCxnSpPr>
            <p:spPr>
              <a:xfrm>
                <a:off x="1105987" y="1514225"/>
                <a:ext cx="0" cy="784193"/>
              </a:xfrm>
              <a:prstGeom prst="line">
                <a:avLst/>
              </a:prstGeom>
              <a:ln w="25400">
                <a:solidFill>
                  <a:srgbClr val="4D729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2" name="TextBox 41"/>
            <p:cNvSpPr txBox="1"/>
            <p:nvPr userDrawn="1"/>
          </p:nvSpPr>
          <p:spPr>
            <a:xfrm>
              <a:off x="1400921" y="1615399"/>
              <a:ext cx="162802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2800" b="1" i="0" dirty="0">
                  <a:solidFill>
                    <a:srgbClr val="00BCD7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개요</a:t>
              </a:r>
            </a:p>
          </p:txBody>
        </p:sp>
      </p:grpSp>
      <p:grpSp>
        <p:nvGrpSpPr>
          <p:cNvPr id="45" name="그룹 44"/>
          <p:cNvGrpSpPr/>
          <p:nvPr userDrawn="1"/>
        </p:nvGrpSpPr>
        <p:grpSpPr>
          <a:xfrm>
            <a:off x="3418298" y="2793624"/>
            <a:ext cx="2627267" cy="795482"/>
            <a:chOff x="857978" y="1514225"/>
            <a:chExt cx="2170972" cy="795482"/>
          </a:xfrm>
        </p:grpSpPr>
        <p:grpSp>
          <p:nvGrpSpPr>
            <p:cNvPr id="46" name="그룹 45"/>
            <p:cNvGrpSpPr/>
            <p:nvPr userDrawn="1"/>
          </p:nvGrpSpPr>
          <p:grpSpPr>
            <a:xfrm>
              <a:off x="857978" y="1514225"/>
              <a:ext cx="451211" cy="795482"/>
              <a:chOff x="654776" y="1514225"/>
              <a:chExt cx="451211" cy="795482"/>
            </a:xfrm>
          </p:grpSpPr>
          <p:sp>
            <p:nvSpPr>
              <p:cNvPr id="48" name="TextBox 47"/>
              <p:cNvSpPr txBox="1"/>
              <p:nvPr userDrawn="1"/>
            </p:nvSpPr>
            <p:spPr>
              <a:xfrm>
                <a:off x="654776" y="1538794"/>
                <a:ext cx="39188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R" sz="2800" b="1" i="0" dirty="0">
                    <a:solidFill>
                      <a:srgbClr val="4D7393"/>
                    </a:solidFill>
                    <a:latin typeface="Nanum Gothic" charset="-127"/>
                    <a:ea typeface="Nanum Gothic" charset="-127"/>
                    <a:cs typeface="Nanum Gothic" charset="-127"/>
                  </a:rPr>
                  <a:t>3</a:t>
                </a:r>
                <a:endParaRPr kumimoji="1" lang="ko-KR" altLang="en-US" sz="2800" b="1" i="0" dirty="0">
                  <a:solidFill>
                    <a:srgbClr val="4D7393"/>
                  </a:solidFill>
                  <a:latin typeface="Nanum Gothic" charset="-127"/>
                  <a:ea typeface="Nanum Gothic" charset="-127"/>
                  <a:cs typeface="Nanum Gothic" charset="-127"/>
                </a:endParaRPr>
              </a:p>
            </p:txBody>
          </p:sp>
          <p:cxnSp>
            <p:nvCxnSpPr>
              <p:cNvPr id="49" name="직선 연결선[R] 48"/>
              <p:cNvCxnSpPr/>
              <p:nvPr userDrawn="1"/>
            </p:nvCxnSpPr>
            <p:spPr>
              <a:xfrm>
                <a:off x="1105987" y="1514225"/>
                <a:ext cx="0" cy="795482"/>
              </a:xfrm>
              <a:prstGeom prst="line">
                <a:avLst/>
              </a:prstGeom>
              <a:ln w="25400">
                <a:solidFill>
                  <a:srgbClr val="4D729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7" name="TextBox 46"/>
            <p:cNvSpPr txBox="1"/>
            <p:nvPr userDrawn="1"/>
          </p:nvSpPr>
          <p:spPr>
            <a:xfrm>
              <a:off x="1400921" y="1626285"/>
              <a:ext cx="162802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2800" b="1" i="0" dirty="0">
                  <a:solidFill>
                    <a:srgbClr val="00BCD7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추진</a:t>
              </a:r>
            </a:p>
          </p:txBody>
        </p:sp>
      </p:grpSp>
      <p:grpSp>
        <p:nvGrpSpPr>
          <p:cNvPr id="61" name="그룹 60"/>
          <p:cNvGrpSpPr/>
          <p:nvPr userDrawn="1"/>
        </p:nvGrpSpPr>
        <p:grpSpPr>
          <a:xfrm>
            <a:off x="6603638" y="2806234"/>
            <a:ext cx="2407513" cy="806771"/>
            <a:chOff x="857978" y="1514225"/>
            <a:chExt cx="2407513" cy="806771"/>
          </a:xfrm>
        </p:grpSpPr>
        <p:grpSp>
          <p:nvGrpSpPr>
            <p:cNvPr id="62" name="그룹 61"/>
            <p:cNvGrpSpPr/>
            <p:nvPr userDrawn="1"/>
          </p:nvGrpSpPr>
          <p:grpSpPr>
            <a:xfrm>
              <a:off x="857978" y="1514225"/>
              <a:ext cx="451211" cy="806771"/>
              <a:chOff x="654776" y="1514225"/>
              <a:chExt cx="451211" cy="806771"/>
            </a:xfrm>
          </p:grpSpPr>
          <p:sp>
            <p:nvSpPr>
              <p:cNvPr id="64" name="TextBox 63"/>
              <p:cNvSpPr txBox="1"/>
              <p:nvPr userDrawn="1"/>
            </p:nvSpPr>
            <p:spPr>
              <a:xfrm>
                <a:off x="654776" y="1538794"/>
                <a:ext cx="39188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R" sz="2800" b="1" i="0" dirty="0">
                    <a:solidFill>
                      <a:srgbClr val="4D7393"/>
                    </a:solidFill>
                    <a:latin typeface="Nanum Gothic" charset="-127"/>
                    <a:ea typeface="Nanum Gothic" charset="-127"/>
                    <a:cs typeface="Nanum Gothic" charset="-127"/>
                  </a:rPr>
                  <a:t>5</a:t>
                </a:r>
                <a:endParaRPr kumimoji="1" lang="ko-KR" altLang="en-US" sz="2800" b="1" i="0" dirty="0">
                  <a:solidFill>
                    <a:srgbClr val="4D7393"/>
                  </a:solidFill>
                  <a:latin typeface="Nanum Gothic" charset="-127"/>
                  <a:ea typeface="Nanum Gothic" charset="-127"/>
                  <a:cs typeface="Nanum Gothic" charset="-127"/>
                </a:endParaRPr>
              </a:p>
            </p:txBody>
          </p:sp>
          <p:cxnSp>
            <p:nvCxnSpPr>
              <p:cNvPr id="65" name="직선 연결선[R] 64"/>
              <p:cNvCxnSpPr/>
              <p:nvPr userDrawn="1"/>
            </p:nvCxnSpPr>
            <p:spPr>
              <a:xfrm>
                <a:off x="1105987" y="1514225"/>
                <a:ext cx="0" cy="806771"/>
              </a:xfrm>
              <a:prstGeom prst="line">
                <a:avLst/>
              </a:prstGeom>
              <a:ln w="25400">
                <a:solidFill>
                  <a:srgbClr val="4D729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3" name="TextBox 62"/>
            <p:cNvSpPr txBox="1"/>
            <p:nvPr userDrawn="1"/>
          </p:nvSpPr>
          <p:spPr>
            <a:xfrm>
              <a:off x="1400921" y="1615399"/>
              <a:ext cx="186457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2800" b="1" i="0" dirty="0">
                  <a:solidFill>
                    <a:srgbClr val="00BCD7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활용방안</a:t>
              </a:r>
            </a:p>
          </p:txBody>
        </p:sp>
      </p:grpSp>
      <p:grpSp>
        <p:nvGrpSpPr>
          <p:cNvPr id="66" name="그룹 65"/>
          <p:cNvGrpSpPr/>
          <p:nvPr userDrawn="1"/>
        </p:nvGrpSpPr>
        <p:grpSpPr>
          <a:xfrm>
            <a:off x="2152969" y="3629248"/>
            <a:ext cx="2170972" cy="732511"/>
            <a:chOff x="857978" y="1366907"/>
            <a:chExt cx="2170972" cy="732511"/>
          </a:xfrm>
        </p:grpSpPr>
        <p:grpSp>
          <p:nvGrpSpPr>
            <p:cNvPr id="67" name="그룹 66"/>
            <p:cNvGrpSpPr/>
            <p:nvPr userDrawn="1"/>
          </p:nvGrpSpPr>
          <p:grpSpPr>
            <a:xfrm>
              <a:off x="857978" y="1366907"/>
              <a:ext cx="451211" cy="732511"/>
              <a:chOff x="654776" y="1366907"/>
              <a:chExt cx="451211" cy="732511"/>
            </a:xfrm>
          </p:grpSpPr>
          <p:sp>
            <p:nvSpPr>
              <p:cNvPr id="69" name="TextBox 68"/>
              <p:cNvSpPr txBox="1"/>
              <p:nvPr userDrawn="1"/>
            </p:nvSpPr>
            <p:spPr>
              <a:xfrm>
                <a:off x="654776" y="1503354"/>
                <a:ext cx="39188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R" sz="2800" b="1" i="0" dirty="0">
                    <a:solidFill>
                      <a:srgbClr val="4D7393"/>
                    </a:solidFill>
                    <a:latin typeface="Nanum Gothic" charset="-127"/>
                    <a:ea typeface="Nanum Gothic" charset="-127"/>
                    <a:cs typeface="Nanum Gothic" charset="-127"/>
                  </a:rPr>
                  <a:t>2</a:t>
                </a:r>
                <a:endParaRPr kumimoji="1" lang="ko-KR" altLang="en-US" sz="2800" b="1" i="0" dirty="0">
                  <a:solidFill>
                    <a:srgbClr val="4D7393"/>
                  </a:solidFill>
                  <a:latin typeface="Nanum Gothic" charset="-127"/>
                  <a:ea typeface="Nanum Gothic" charset="-127"/>
                  <a:cs typeface="Nanum Gothic" charset="-127"/>
                </a:endParaRPr>
              </a:p>
            </p:txBody>
          </p:sp>
          <p:cxnSp>
            <p:nvCxnSpPr>
              <p:cNvPr id="70" name="직선 연결선[R] 69"/>
              <p:cNvCxnSpPr/>
              <p:nvPr userDrawn="1"/>
            </p:nvCxnSpPr>
            <p:spPr>
              <a:xfrm>
                <a:off x="1105987" y="1366907"/>
                <a:ext cx="0" cy="732511"/>
              </a:xfrm>
              <a:prstGeom prst="line">
                <a:avLst/>
              </a:prstGeom>
              <a:ln w="25400">
                <a:solidFill>
                  <a:srgbClr val="4D729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8" name="TextBox 67"/>
            <p:cNvSpPr txBox="1"/>
            <p:nvPr userDrawn="1"/>
          </p:nvSpPr>
          <p:spPr>
            <a:xfrm>
              <a:off x="1400921" y="1514643"/>
              <a:ext cx="162802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2800" b="1" i="0" dirty="0">
                  <a:solidFill>
                    <a:srgbClr val="00BCD7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목표</a:t>
              </a:r>
            </a:p>
          </p:txBody>
        </p:sp>
      </p:grpSp>
      <p:grpSp>
        <p:nvGrpSpPr>
          <p:cNvPr id="71" name="그룹 70"/>
          <p:cNvGrpSpPr/>
          <p:nvPr userDrawn="1"/>
        </p:nvGrpSpPr>
        <p:grpSpPr>
          <a:xfrm>
            <a:off x="5346652" y="3629248"/>
            <a:ext cx="2488884" cy="714134"/>
            <a:chOff x="857978" y="1378196"/>
            <a:chExt cx="2170972" cy="714134"/>
          </a:xfrm>
        </p:grpSpPr>
        <p:grpSp>
          <p:nvGrpSpPr>
            <p:cNvPr id="72" name="그룹 71"/>
            <p:cNvGrpSpPr/>
            <p:nvPr userDrawn="1"/>
          </p:nvGrpSpPr>
          <p:grpSpPr>
            <a:xfrm>
              <a:off x="857978" y="1378196"/>
              <a:ext cx="451211" cy="714134"/>
              <a:chOff x="654776" y="1378196"/>
              <a:chExt cx="451211" cy="714134"/>
            </a:xfrm>
          </p:grpSpPr>
          <p:sp>
            <p:nvSpPr>
              <p:cNvPr id="74" name="TextBox 73"/>
              <p:cNvSpPr txBox="1"/>
              <p:nvPr userDrawn="1"/>
            </p:nvSpPr>
            <p:spPr>
              <a:xfrm>
                <a:off x="654776" y="1496266"/>
                <a:ext cx="39188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R" sz="2800" b="1" i="0" dirty="0">
                    <a:solidFill>
                      <a:srgbClr val="4D7393"/>
                    </a:solidFill>
                    <a:latin typeface="Nanum Gothic" charset="-127"/>
                    <a:ea typeface="Nanum Gothic" charset="-127"/>
                    <a:cs typeface="Nanum Gothic" charset="-127"/>
                  </a:rPr>
                  <a:t>4</a:t>
                </a:r>
                <a:endParaRPr kumimoji="1" lang="ko-KR" altLang="en-US" sz="2800" b="1" i="0" dirty="0">
                  <a:solidFill>
                    <a:srgbClr val="4D7393"/>
                  </a:solidFill>
                  <a:latin typeface="Nanum Gothic" charset="-127"/>
                  <a:ea typeface="Nanum Gothic" charset="-127"/>
                  <a:cs typeface="Nanum Gothic" charset="-127"/>
                </a:endParaRPr>
              </a:p>
            </p:txBody>
          </p:sp>
          <p:cxnSp>
            <p:nvCxnSpPr>
              <p:cNvPr id="75" name="직선 연결선[R] 74"/>
              <p:cNvCxnSpPr/>
              <p:nvPr userDrawn="1"/>
            </p:nvCxnSpPr>
            <p:spPr>
              <a:xfrm>
                <a:off x="1105987" y="1378196"/>
                <a:ext cx="0" cy="714134"/>
              </a:xfrm>
              <a:prstGeom prst="line">
                <a:avLst/>
              </a:prstGeom>
              <a:ln w="25400">
                <a:solidFill>
                  <a:srgbClr val="4D729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3" name="TextBox 72"/>
            <p:cNvSpPr txBox="1"/>
            <p:nvPr userDrawn="1"/>
          </p:nvSpPr>
          <p:spPr>
            <a:xfrm>
              <a:off x="1400921" y="1507555"/>
              <a:ext cx="162802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2800" b="1" i="0" dirty="0">
                  <a:solidFill>
                    <a:srgbClr val="00BCD7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진행상황</a:t>
              </a:r>
            </a:p>
          </p:txBody>
        </p:sp>
      </p:grpSp>
      <p:cxnSp>
        <p:nvCxnSpPr>
          <p:cNvPr id="55" name="직선 연결선[R] 54"/>
          <p:cNvCxnSpPr/>
          <p:nvPr userDrawn="1"/>
        </p:nvCxnSpPr>
        <p:spPr>
          <a:xfrm>
            <a:off x="628650" y="3613005"/>
            <a:ext cx="8067115" cy="0"/>
          </a:xfrm>
          <a:prstGeom prst="line">
            <a:avLst/>
          </a:prstGeom>
          <a:ln w="34925">
            <a:solidFill>
              <a:srgbClr val="00BC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380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81958-6800-AF47-998A-05F0649C580F}" type="datetimeFigureOut">
              <a:rPr kumimoji="1" lang="ko-KR" altLang="en-US" smtClean="0"/>
              <a:t>2016-09-09</a:t>
            </a:fld>
            <a:endParaRPr kumimoji="1"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altLang="ko-KR" dirty="0"/>
              <a:t>COPYRIGHT© 2016 BY </a:t>
            </a:r>
            <a:r>
              <a:rPr lang="de-DE" altLang="ko-KR" dirty="0" err="1"/>
              <a:t>ScanYou</a:t>
            </a:r>
            <a:endParaRPr kumimoji="1"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AB316-6C8B-BC4D-97A8-43849BBAC31E}" type="slidenum">
              <a:rPr kumimoji="1" lang="ko-KR" altLang="en-US" smtClean="0"/>
              <a:t>‹#›</a:t>
            </a:fld>
            <a:endParaRPr kumimoji="1" lang="ko-KR" altLang="en-US"/>
          </a:p>
        </p:txBody>
      </p:sp>
      <p:cxnSp>
        <p:nvCxnSpPr>
          <p:cNvPr id="39" name="직선 연결선[R] 38"/>
          <p:cNvCxnSpPr/>
          <p:nvPr userDrawn="1"/>
        </p:nvCxnSpPr>
        <p:spPr>
          <a:xfrm>
            <a:off x="0" y="522512"/>
            <a:ext cx="0" cy="500943"/>
          </a:xfrm>
          <a:prstGeom prst="line">
            <a:avLst/>
          </a:prstGeom>
          <a:ln w="50800">
            <a:solidFill>
              <a:srgbClr val="4D72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[R] 56"/>
          <p:cNvCxnSpPr/>
          <p:nvPr userDrawn="1"/>
        </p:nvCxnSpPr>
        <p:spPr>
          <a:xfrm>
            <a:off x="903940" y="1314949"/>
            <a:ext cx="0" cy="545798"/>
          </a:xfrm>
          <a:prstGeom prst="line">
            <a:avLst/>
          </a:prstGeom>
          <a:ln w="38100">
            <a:solidFill>
              <a:srgbClr val="4D72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텍스트 개체 틀 6"/>
          <p:cNvSpPr>
            <a:spLocks noGrp="1"/>
          </p:cNvSpPr>
          <p:nvPr>
            <p:ph type="body" sz="quarter" idx="13" hasCustomPrompt="1"/>
          </p:nvPr>
        </p:nvSpPr>
        <p:spPr>
          <a:xfrm>
            <a:off x="995672" y="1347984"/>
            <a:ext cx="2665413" cy="512763"/>
          </a:xfrm>
        </p:spPr>
        <p:txBody>
          <a:bodyPr>
            <a:normAutofit/>
          </a:bodyPr>
          <a:lstStyle>
            <a:lvl1pPr>
              <a:defRPr sz="2400" b="1" i="0" baseline="0">
                <a:solidFill>
                  <a:srgbClr val="00BCD7"/>
                </a:solidFill>
                <a:latin typeface="Nanum Gothic" charset="-127"/>
                <a:ea typeface="Nanum Gothic" charset="-127"/>
                <a:cs typeface="Nanum Gothic" charset="-127"/>
              </a:defRPr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ko-KR" altLang="en-US" dirty="0"/>
              <a:t>프로젝트 목적</a:t>
            </a:r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4" hasCustomPrompt="1"/>
          </p:nvPr>
        </p:nvSpPr>
        <p:spPr>
          <a:xfrm>
            <a:off x="390325" y="522512"/>
            <a:ext cx="3144837" cy="687388"/>
          </a:xfrm>
        </p:spPr>
        <p:txBody>
          <a:bodyPr>
            <a:normAutofit/>
          </a:bodyPr>
          <a:lstStyle>
            <a:lvl1pPr>
              <a:defRPr sz="3200" b="1" i="0">
                <a:solidFill>
                  <a:srgbClr val="4D7191"/>
                </a:solidFill>
                <a:latin typeface="Nanum Gothic" charset="-127"/>
                <a:ea typeface="Nanum Gothic" charset="-127"/>
                <a:cs typeface="Nanum Gothic" charset="-127"/>
              </a:defRPr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ko-KR" altLang="en-US" dirty="0"/>
              <a:t>개요</a:t>
            </a:r>
          </a:p>
        </p:txBody>
      </p:sp>
      <p:sp>
        <p:nvSpPr>
          <p:cNvPr id="14" name="텍스트 개체 틀 13"/>
          <p:cNvSpPr>
            <a:spLocks noGrp="1"/>
          </p:cNvSpPr>
          <p:nvPr>
            <p:ph type="body" sz="quarter" idx="15" hasCustomPrompt="1"/>
          </p:nvPr>
        </p:nvSpPr>
        <p:spPr>
          <a:xfrm>
            <a:off x="423797" y="1314949"/>
            <a:ext cx="717550" cy="762000"/>
          </a:xfrm>
        </p:spPr>
        <p:txBody>
          <a:bodyPr>
            <a:normAutofit/>
          </a:bodyPr>
          <a:lstStyle>
            <a:lvl1pPr>
              <a:defRPr sz="3600" b="1">
                <a:solidFill>
                  <a:srgbClr val="4D7191"/>
                </a:solidFill>
              </a:defRPr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ko-KR" dirty="0"/>
              <a:t>1</a:t>
            </a:r>
            <a:endParaRPr kumimoji="1" lang="ko-KR" altLang="en-US" dirty="0"/>
          </a:p>
        </p:txBody>
      </p:sp>
      <p:grpSp>
        <p:nvGrpSpPr>
          <p:cNvPr id="24" name="그룹 23"/>
          <p:cNvGrpSpPr/>
          <p:nvPr userDrawn="1"/>
        </p:nvGrpSpPr>
        <p:grpSpPr>
          <a:xfrm>
            <a:off x="469525" y="1078688"/>
            <a:ext cx="7855078" cy="45719"/>
            <a:chOff x="1002343" y="871943"/>
            <a:chExt cx="7215065" cy="0"/>
          </a:xfrm>
        </p:grpSpPr>
        <p:cxnSp>
          <p:nvCxnSpPr>
            <p:cNvPr id="25" name="직선 연결선[R] 24"/>
            <p:cNvCxnSpPr/>
            <p:nvPr userDrawn="1"/>
          </p:nvCxnSpPr>
          <p:spPr>
            <a:xfrm>
              <a:off x="1002343" y="871943"/>
              <a:ext cx="1546281" cy="0"/>
            </a:xfrm>
            <a:prstGeom prst="line">
              <a:avLst/>
            </a:prstGeom>
            <a:ln w="34925">
              <a:solidFill>
                <a:srgbClr val="4D719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[R] 25"/>
            <p:cNvCxnSpPr/>
            <p:nvPr userDrawn="1"/>
          </p:nvCxnSpPr>
          <p:spPr>
            <a:xfrm>
              <a:off x="2548624" y="871943"/>
              <a:ext cx="5668784" cy="0"/>
            </a:xfrm>
            <a:prstGeom prst="line">
              <a:avLst/>
            </a:prstGeom>
            <a:ln w="12700">
              <a:solidFill>
                <a:srgbClr val="EFF3F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299183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81958-6800-AF47-998A-05F0649C580F}" type="datetimeFigureOut">
              <a:rPr kumimoji="1" lang="ko-KR" altLang="en-US" smtClean="0"/>
              <a:t>2016-09-09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altLang="ko-KR" dirty="0"/>
              <a:t>COPYRIGHT© 2016 BY </a:t>
            </a:r>
            <a:r>
              <a:rPr lang="de-DE" altLang="ko-KR" dirty="0" err="1"/>
              <a:t>ScanYou</a:t>
            </a:r>
            <a:endParaRPr kumimoji="1"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AB316-6C8B-BC4D-97A8-43849BBAC31E}" type="slidenum">
              <a:rPr kumimoji="1" lang="ko-KR" altLang="en-US" smtClean="0"/>
              <a:t>‹#›</a:t>
            </a:fld>
            <a:endParaRPr kumimoji="1" lang="ko-KR" altLang="en-US"/>
          </a:p>
        </p:txBody>
      </p:sp>
      <p:sp>
        <p:nvSpPr>
          <p:cNvPr id="22" name="Date Placeholder 3"/>
          <p:cNvSpPr txBox="1">
            <a:spLocks/>
          </p:cNvSpPr>
          <p:nvPr userDrawn="1"/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0C81958-6800-AF47-998A-05F0649C580F}" type="datetimeFigureOut">
              <a:rPr kumimoji="1" lang="ko-KR" altLang="en-US" smtClean="0"/>
              <a:pPr/>
              <a:t>2016-09-09</a:t>
            </a:fld>
            <a:endParaRPr kumimoji="1" lang="ko-KR" altLang="en-US"/>
          </a:p>
        </p:txBody>
      </p:sp>
      <p:sp>
        <p:nvSpPr>
          <p:cNvPr id="23" name="Slide Number Placeholder 5"/>
          <p:cNvSpPr txBox="1">
            <a:spLocks/>
          </p:cNvSpPr>
          <p:nvPr userDrawn="1"/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59AB316-6C8B-BC4D-97A8-43849BBAC31E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  <p:grpSp>
        <p:nvGrpSpPr>
          <p:cNvPr id="24" name="그룹 23"/>
          <p:cNvGrpSpPr/>
          <p:nvPr userDrawn="1"/>
        </p:nvGrpSpPr>
        <p:grpSpPr>
          <a:xfrm>
            <a:off x="469525" y="1078688"/>
            <a:ext cx="7855078" cy="45719"/>
            <a:chOff x="1002343" y="871943"/>
            <a:chExt cx="7215065" cy="0"/>
          </a:xfrm>
        </p:grpSpPr>
        <p:cxnSp>
          <p:nvCxnSpPr>
            <p:cNvPr id="25" name="직선 연결선[R] 24"/>
            <p:cNvCxnSpPr/>
            <p:nvPr userDrawn="1"/>
          </p:nvCxnSpPr>
          <p:spPr>
            <a:xfrm>
              <a:off x="1002343" y="871943"/>
              <a:ext cx="2743110" cy="0"/>
            </a:xfrm>
            <a:prstGeom prst="line">
              <a:avLst/>
            </a:prstGeom>
            <a:ln w="34925">
              <a:solidFill>
                <a:srgbClr val="4D719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[R] 25"/>
            <p:cNvCxnSpPr/>
            <p:nvPr userDrawn="1"/>
          </p:nvCxnSpPr>
          <p:spPr>
            <a:xfrm>
              <a:off x="3745453" y="871943"/>
              <a:ext cx="4471955" cy="0"/>
            </a:xfrm>
            <a:prstGeom prst="line">
              <a:avLst/>
            </a:prstGeom>
            <a:ln w="12700">
              <a:solidFill>
                <a:srgbClr val="EFF3F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Box 26"/>
          <p:cNvSpPr txBox="1"/>
          <p:nvPr userDrawn="1"/>
        </p:nvSpPr>
        <p:spPr>
          <a:xfrm>
            <a:off x="379718" y="471338"/>
            <a:ext cx="32981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200" b="1" i="0" dirty="0">
                <a:solidFill>
                  <a:srgbClr val="6B87A1"/>
                </a:solidFill>
                <a:latin typeface="Nanum Gothic ExtraBold" charset="-127"/>
                <a:ea typeface="Nanum Gothic ExtraBold" charset="-127"/>
                <a:cs typeface="Nanum Gothic ExtraBold" charset="-127"/>
              </a:rPr>
              <a:t>여기에 제목 입력</a:t>
            </a:r>
          </a:p>
        </p:txBody>
      </p:sp>
      <p:cxnSp>
        <p:nvCxnSpPr>
          <p:cNvPr id="28" name="직선 연결선[R] 27"/>
          <p:cNvCxnSpPr/>
          <p:nvPr userDrawn="1"/>
        </p:nvCxnSpPr>
        <p:spPr>
          <a:xfrm>
            <a:off x="0" y="522512"/>
            <a:ext cx="0" cy="500943"/>
          </a:xfrm>
          <a:prstGeom prst="line">
            <a:avLst/>
          </a:prstGeom>
          <a:ln w="50800">
            <a:solidFill>
              <a:srgbClr val="4D72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그룹 28"/>
          <p:cNvGrpSpPr/>
          <p:nvPr userDrawn="1"/>
        </p:nvGrpSpPr>
        <p:grpSpPr>
          <a:xfrm>
            <a:off x="857978" y="1538794"/>
            <a:ext cx="451211" cy="557087"/>
            <a:chOff x="654776" y="1538794"/>
            <a:chExt cx="451211" cy="557087"/>
          </a:xfrm>
        </p:grpSpPr>
        <p:sp>
          <p:nvSpPr>
            <p:cNvPr id="30" name="TextBox 29"/>
            <p:cNvSpPr txBox="1"/>
            <p:nvPr userDrawn="1"/>
          </p:nvSpPr>
          <p:spPr>
            <a:xfrm>
              <a:off x="654776" y="1538794"/>
              <a:ext cx="3918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2800" b="1" i="0" dirty="0">
                  <a:solidFill>
                    <a:srgbClr val="4D7393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1</a:t>
              </a:r>
              <a:endParaRPr kumimoji="1" lang="ko-KR" altLang="en-US" sz="2800" b="1" i="0" dirty="0">
                <a:solidFill>
                  <a:srgbClr val="4D7393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cxnSp>
          <p:nvCxnSpPr>
            <p:cNvPr id="31" name="직선 연결선[R] 30"/>
            <p:cNvCxnSpPr/>
            <p:nvPr userDrawn="1"/>
          </p:nvCxnSpPr>
          <p:spPr>
            <a:xfrm>
              <a:off x="1105987" y="1550083"/>
              <a:ext cx="0" cy="545798"/>
            </a:xfrm>
            <a:prstGeom prst="line">
              <a:avLst/>
            </a:prstGeom>
            <a:ln w="38100">
              <a:solidFill>
                <a:srgbClr val="4D729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그룹 31"/>
          <p:cNvGrpSpPr/>
          <p:nvPr userDrawn="1"/>
        </p:nvGrpSpPr>
        <p:grpSpPr>
          <a:xfrm>
            <a:off x="4753864" y="1550083"/>
            <a:ext cx="451211" cy="557087"/>
            <a:chOff x="654776" y="1538794"/>
            <a:chExt cx="451211" cy="557087"/>
          </a:xfrm>
        </p:grpSpPr>
        <p:sp>
          <p:nvSpPr>
            <p:cNvPr id="33" name="TextBox 32"/>
            <p:cNvSpPr txBox="1"/>
            <p:nvPr userDrawn="1"/>
          </p:nvSpPr>
          <p:spPr>
            <a:xfrm>
              <a:off x="654776" y="1538794"/>
              <a:ext cx="3918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2800" b="1" i="0" dirty="0">
                  <a:solidFill>
                    <a:srgbClr val="4D7393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2</a:t>
              </a:r>
              <a:endParaRPr kumimoji="1" lang="ko-KR" altLang="en-US" sz="2800" b="1" i="0" dirty="0">
                <a:solidFill>
                  <a:srgbClr val="4D7393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cxnSp>
          <p:nvCxnSpPr>
            <p:cNvPr id="34" name="직선 연결선[R] 33"/>
            <p:cNvCxnSpPr/>
            <p:nvPr userDrawn="1"/>
          </p:nvCxnSpPr>
          <p:spPr>
            <a:xfrm>
              <a:off x="1105987" y="1550083"/>
              <a:ext cx="0" cy="545798"/>
            </a:xfrm>
            <a:prstGeom prst="line">
              <a:avLst/>
            </a:prstGeom>
            <a:ln w="38100">
              <a:solidFill>
                <a:srgbClr val="4D729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TextBox 34"/>
          <p:cNvSpPr txBox="1"/>
          <p:nvPr userDrawn="1"/>
        </p:nvSpPr>
        <p:spPr>
          <a:xfrm>
            <a:off x="1400921" y="1550083"/>
            <a:ext cx="1628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i="0" dirty="0">
                <a:solidFill>
                  <a:srgbClr val="00BCD7"/>
                </a:solidFill>
                <a:latin typeface="Nanum Gothic" charset="-127"/>
                <a:ea typeface="Nanum Gothic" charset="-127"/>
                <a:cs typeface="Nanum Gothic" charset="-127"/>
              </a:rPr>
              <a:t>소제목</a:t>
            </a:r>
            <a:r>
              <a:rPr kumimoji="1" lang="en-US" altLang="ko-KR" sz="2400" b="1" i="0" dirty="0">
                <a:solidFill>
                  <a:srgbClr val="00BCD7"/>
                </a:solidFill>
                <a:latin typeface="Nanum Gothic" charset="-127"/>
                <a:ea typeface="Nanum Gothic" charset="-127"/>
                <a:cs typeface="Nanum Gothic" charset="-127"/>
              </a:rPr>
              <a:t>1</a:t>
            </a:r>
            <a:endParaRPr kumimoji="1" lang="ko-KR" altLang="en-US" sz="2400" b="1" i="0" dirty="0">
              <a:solidFill>
                <a:srgbClr val="00BCD7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36" name="TextBox 35"/>
          <p:cNvSpPr txBox="1"/>
          <p:nvPr userDrawn="1"/>
        </p:nvSpPr>
        <p:spPr>
          <a:xfrm>
            <a:off x="5301035" y="1569571"/>
            <a:ext cx="1628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i="0" dirty="0">
                <a:solidFill>
                  <a:srgbClr val="00BCD7"/>
                </a:solidFill>
                <a:latin typeface="Nanum Gothic" charset="-127"/>
                <a:ea typeface="Nanum Gothic" charset="-127"/>
                <a:cs typeface="Nanum Gothic" charset="-127"/>
              </a:rPr>
              <a:t>소제목</a:t>
            </a:r>
            <a:r>
              <a:rPr kumimoji="1" lang="en-US" altLang="ko-KR" sz="2400" b="1" i="0" dirty="0">
                <a:solidFill>
                  <a:srgbClr val="00BCD7"/>
                </a:solidFill>
                <a:latin typeface="Nanum Gothic" charset="-127"/>
                <a:ea typeface="Nanum Gothic" charset="-127"/>
                <a:cs typeface="Nanum Gothic" charset="-127"/>
              </a:rPr>
              <a:t>2</a:t>
            </a:r>
            <a:endParaRPr kumimoji="1" lang="ko-KR" altLang="en-US" sz="2400" b="1" i="0" dirty="0">
              <a:solidFill>
                <a:srgbClr val="00BCD7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grpSp>
        <p:nvGrpSpPr>
          <p:cNvPr id="37" name="그룹 36"/>
          <p:cNvGrpSpPr/>
          <p:nvPr userDrawn="1"/>
        </p:nvGrpSpPr>
        <p:grpSpPr>
          <a:xfrm>
            <a:off x="857978" y="3663384"/>
            <a:ext cx="451211" cy="557087"/>
            <a:chOff x="654776" y="1538794"/>
            <a:chExt cx="451211" cy="557087"/>
          </a:xfrm>
        </p:grpSpPr>
        <p:sp>
          <p:nvSpPr>
            <p:cNvPr id="38" name="TextBox 37"/>
            <p:cNvSpPr txBox="1"/>
            <p:nvPr userDrawn="1"/>
          </p:nvSpPr>
          <p:spPr>
            <a:xfrm>
              <a:off x="654776" y="1538794"/>
              <a:ext cx="3918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2800" b="1" i="0" dirty="0">
                  <a:solidFill>
                    <a:srgbClr val="4D7393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3</a:t>
              </a:r>
              <a:endParaRPr kumimoji="1" lang="ko-KR" altLang="en-US" sz="2800" b="1" i="0" dirty="0">
                <a:solidFill>
                  <a:srgbClr val="4D7393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cxnSp>
          <p:nvCxnSpPr>
            <p:cNvPr id="39" name="직선 연결선[R] 38"/>
            <p:cNvCxnSpPr/>
            <p:nvPr userDrawn="1"/>
          </p:nvCxnSpPr>
          <p:spPr>
            <a:xfrm>
              <a:off x="1105987" y="1550083"/>
              <a:ext cx="0" cy="545798"/>
            </a:xfrm>
            <a:prstGeom prst="line">
              <a:avLst/>
            </a:prstGeom>
            <a:ln w="38100">
              <a:solidFill>
                <a:srgbClr val="4D729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TextBox 39"/>
          <p:cNvSpPr txBox="1"/>
          <p:nvPr userDrawn="1"/>
        </p:nvSpPr>
        <p:spPr>
          <a:xfrm>
            <a:off x="1400921" y="3674673"/>
            <a:ext cx="1628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i="0" dirty="0">
                <a:solidFill>
                  <a:srgbClr val="00BCD7"/>
                </a:solidFill>
                <a:latin typeface="Nanum Gothic" charset="-127"/>
                <a:ea typeface="Nanum Gothic" charset="-127"/>
                <a:cs typeface="Nanum Gothic" charset="-127"/>
              </a:rPr>
              <a:t>소제목</a:t>
            </a:r>
            <a:r>
              <a:rPr kumimoji="1" lang="en-US" altLang="ko-KR" sz="2400" b="1" i="0" dirty="0">
                <a:solidFill>
                  <a:srgbClr val="00BCD7"/>
                </a:solidFill>
                <a:latin typeface="Nanum Gothic" charset="-127"/>
                <a:ea typeface="Nanum Gothic" charset="-127"/>
                <a:cs typeface="Nanum Gothic" charset="-127"/>
              </a:rPr>
              <a:t>1</a:t>
            </a:r>
            <a:endParaRPr kumimoji="1" lang="ko-KR" altLang="en-US" sz="2400" b="1" i="0" dirty="0">
              <a:solidFill>
                <a:srgbClr val="00BCD7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grpSp>
        <p:nvGrpSpPr>
          <p:cNvPr id="41" name="그룹 40"/>
          <p:cNvGrpSpPr/>
          <p:nvPr userDrawn="1"/>
        </p:nvGrpSpPr>
        <p:grpSpPr>
          <a:xfrm>
            <a:off x="4758092" y="3579251"/>
            <a:ext cx="451211" cy="557087"/>
            <a:chOff x="654776" y="1538794"/>
            <a:chExt cx="451211" cy="557087"/>
          </a:xfrm>
        </p:grpSpPr>
        <p:sp>
          <p:nvSpPr>
            <p:cNvPr id="42" name="TextBox 41"/>
            <p:cNvSpPr txBox="1"/>
            <p:nvPr userDrawn="1"/>
          </p:nvSpPr>
          <p:spPr>
            <a:xfrm>
              <a:off x="654776" y="1538794"/>
              <a:ext cx="3918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2800" b="1" i="0" dirty="0">
                  <a:solidFill>
                    <a:srgbClr val="4D7393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4</a:t>
              </a:r>
              <a:endParaRPr kumimoji="1" lang="ko-KR" altLang="en-US" sz="2800" b="1" i="0" dirty="0">
                <a:solidFill>
                  <a:srgbClr val="4D7393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cxnSp>
          <p:nvCxnSpPr>
            <p:cNvPr id="43" name="직선 연결선[R] 42"/>
            <p:cNvCxnSpPr/>
            <p:nvPr userDrawn="1"/>
          </p:nvCxnSpPr>
          <p:spPr>
            <a:xfrm>
              <a:off x="1105987" y="1550083"/>
              <a:ext cx="0" cy="545798"/>
            </a:xfrm>
            <a:prstGeom prst="line">
              <a:avLst/>
            </a:prstGeom>
            <a:ln w="38100">
              <a:solidFill>
                <a:srgbClr val="4D729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TextBox 43"/>
          <p:cNvSpPr txBox="1"/>
          <p:nvPr userDrawn="1"/>
        </p:nvSpPr>
        <p:spPr>
          <a:xfrm>
            <a:off x="5301035" y="3590540"/>
            <a:ext cx="1628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i="0" dirty="0">
                <a:solidFill>
                  <a:srgbClr val="00BCD7"/>
                </a:solidFill>
                <a:latin typeface="Nanum Gothic" charset="-127"/>
                <a:ea typeface="Nanum Gothic" charset="-127"/>
                <a:cs typeface="Nanum Gothic" charset="-127"/>
              </a:rPr>
              <a:t>소제목</a:t>
            </a:r>
            <a:r>
              <a:rPr kumimoji="1" lang="en-US" altLang="ko-KR" sz="2400" b="1" i="0" dirty="0">
                <a:solidFill>
                  <a:srgbClr val="00BCD7"/>
                </a:solidFill>
                <a:latin typeface="Nanum Gothic" charset="-127"/>
                <a:ea typeface="Nanum Gothic" charset="-127"/>
                <a:cs typeface="Nanum Gothic" charset="-127"/>
              </a:rPr>
              <a:t>1</a:t>
            </a:r>
            <a:endParaRPr kumimoji="1" lang="ko-KR" altLang="en-US" sz="2400" b="1" i="0" dirty="0">
              <a:solidFill>
                <a:srgbClr val="00BCD7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4327746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81958-6800-AF47-998A-05F0649C580F}" type="datetimeFigureOut">
              <a:rPr kumimoji="1" lang="ko-KR" altLang="en-US" smtClean="0"/>
              <a:t>2016-09-09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AB316-6C8B-BC4D-97A8-43849BBAC31E}" type="slidenum">
              <a:rPr kumimoji="1" lang="ko-KR" altLang="en-US" smtClean="0"/>
              <a:t>‹#›</a:t>
            </a:fld>
            <a:endParaRPr kumimoji="1" lang="ko-KR" altLang="en-US"/>
          </a:p>
        </p:txBody>
      </p:sp>
      <p:sp>
        <p:nvSpPr>
          <p:cNvPr id="22" name="Date Placeholder 3"/>
          <p:cNvSpPr txBox="1">
            <a:spLocks/>
          </p:cNvSpPr>
          <p:nvPr userDrawn="1"/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0C81958-6800-AF47-998A-05F0649C580F}" type="datetimeFigureOut">
              <a:rPr kumimoji="1" lang="ko-KR" altLang="en-US" smtClean="0"/>
              <a:pPr/>
              <a:t>2016-09-09</a:t>
            </a:fld>
            <a:endParaRPr kumimoji="1" lang="ko-KR" altLang="en-US"/>
          </a:p>
        </p:txBody>
      </p:sp>
      <p:sp>
        <p:nvSpPr>
          <p:cNvPr id="23" name="Slide Number Placeholder 5"/>
          <p:cNvSpPr txBox="1">
            <a:spLocks/>
          </p:cNvSpPr>
          <p:nvPr userDrawn="1"/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59AB316-6C8B-BC4D-97A8-43849BBAC31E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  <p:grpSp>
        <p:nvGrpSpPr>
          <p:cNvPr id="24" name="그룹 23"/>
          <p:cNvGrpSpPr/>
          <p:nvPr userDrawn="1"/>
        </p:nvGrpSpPr>
        <p:grpSpPr>
          <a:xfrm>
            <a:off x="469525" y="1078688"/>
            <a:ext cx="7855078" cy="45719"/>
            <a:chOff x="1002343" y="871943"/>
            <a:chExt cx="7215065" cy="0"/>
          </a:xfrm>
        </p:grpSpPr>
        <p:cxnSp>
          <p:nvCxnSpPr>
            <p:cNvPr id="25" name="직선 연결선[R] 24"/>
            <p:cNvCxnSpPr/>
            <p:nvPr userDrawn="1"/>
          </p:nvCxnSpPr>
          <p:spPr>
            <a:xfrm>
              <a:off x="1002343" y="871943"/>
              <a:ext cx="2743110" cy="0"/>
            </a:xfrm>
            <a:prstGeom prst="line">
              <a:avLst/>
            </a:prstGeom>
            <a:ln w="34925">
              <a:solidFill>
                <a:srgbClr val="4D719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[R] 25"/>
            <p:cNvCxnSpPr/>
            <p:nvPr userDrawn="1"/>
          </p:nvCxnSpPr>
          <p:spPr>
            <a:xfrm>
              <a:off x="3745453" y="871943"/>
              <a:ext cx="4471955" cy="0"/>
            </a:xfrm>
            <a:prstGeom prst="line">
              <a:avLst/>
            </a:prstGeom>
            <a:ln w="12700">
              <a:solidFill>
                <a:srgbClr val="EFF3F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Box 26"/>
          <p:cNvSpPr txBox="1"/>
          <p:nvPr userDrawn="1"/>
        </p:nvSpPr>
        <p:spPr>
          <a:xfrm>
            <a:off x="379718" y="471338"/>
            <a:ext cx="32981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200" b="1" i="0" dirty="0">
                <a:solidFill>
                  <a:srgbClr val="6B87A1"/>
                </a:solidFill>
                <a:latin typeface="Nanum Gothic ExtraBold" charset="-127"/>
                <a:ea typeface="Nanum Gothic ExtraBold" charset="-127"/>
                <a:cs typeface="Nanum Gothic ExtraBold" charset="-127"/>
              </a:rPr>
              <a:t>여기에 제목 입력</a:t>
            </a:r>
          </a:p>
        </p:txBody>
      </p:sp>
      <p:cxnSp>
        <p:nvCxnSpPr>
          <p:cNvPr id="28" name="직선 연결선[R] 27"/>
          <p:cNvCxnSpPr/>
          <p:nvPr userDrawn="1"/>
        </p:nvCxnSpPr>
        <p:spPr>
          <a:xfrm>
            <a:off x="0" y="522512"/>
            <a:ext cx="0" cy="500943"/>
          </a:xfrm>
          <a:prstGeom prst="line">
            <a:avLst/>
          </a:prstGeom>
          <a:ln w="50800">
            <a:solidFill>
              <a:srgbClr val="4D72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/>
          <p:cNvGrpSpPr/>
          <p:nvPr userDrawn="1"/>
        </p:nvGrpSpPr>
        <p:grpSpPr>
          <a:xfrm>
            <a:off x="3447258" y="3455910"/>
            <a:ext cx="2170972" cy="557087"/>
            <a:chOff x="376356" y="3663384"/>
            <a:chExt cx="2170972" cy="557087"/>
          </a:xfrm>
        </p:grpSpPr>
        <p:grpSp>
          <p:nvGrpSpPr>
            <p:cNvPr id="29" name="그룹 28"/>
            <p:cNvGrpSpPr/>
            <p:nvPr userDrawn="1"/>
          </p:nvGrpSpPr>
          <p:grpSpPr>
            <a:xfrm>
              <a:off x="376356" y="3663384"/>
              <a:ext cx="451211" cy="557087"/>
              <a:chOff x="654776" y="1538794"/>
              <a:chExt cx="451211" cy="557087"/>
            </a:xfrm>
          </p:grpSpPr>
          <p:sp>
            <p:nvSpPr>
              <p:cNvPr id="30" name="TextBox 29"/>
              <p:cNvSpPr txBox="1"/>
              <p:nvPr userDrawn="1"/>
            </p:nvSpPr>
            <p:spPr>
              <a:xfrm>
                <a:off x="654776" y="1538794"/>
                <a:ext cx="39188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R" sz="2800" b="1" i="0" dirty="0">
                    <a:solidFill>
                      <a:srgbClr val="4D7393"/>
                    </a:solidFill>
                    <a:latin typeface="Nanum Gothic" charset="-127"/>
                    <a:ea typeface="Nanum Gothic" charset="-127"/>
                    <a:cs typeface="Nanum Gothic" charset="-127"/>
                  </a:rPr>
                  <a:t>2</a:t>
                </a:r>
                <a:endParaRPr kumimoji="1" lang="ko-KR" altLang="en-US" sz="2800" b="1" i="0" dirty="0">
                  <a:solidFill>
                    <a:srgbClr val="4D7393"/>
                  </a:solidFill>
                  <a:latin typeface="Nanum Gothic" charset="-127"/>
                  <a:ea typeface="Nanum Gothic" charset="-127"/>
                  <a:cs typeface="Nanum Gothic" charset="-127"/>
                </a:endParaRPr>
              </a:p>
            </p:txBody>
          </p:sp>
          <p:cxnSp>
            <p:nvCxnSpPr>
              <p:cNvPr id="31" name="직선 연결선[R] 30"/>
              <p:cNvCxnSpPr/>
              <p:nvPr userDrawn="1"/>
            </p:nvCxnSpPr>
            <p:spPr>
              <a:xfrm>
                <a:off x="1105987" y="1550083"/>
                <a:ext cx="0" cy="545798"/>
              </a:xfrm>
              <a:prstGeom prst="line">
                <a:avLst/>
              </a:prstGeom>
              <a:ln w="38100">
                <a:solidFill>
                  <a:srgbClr val="4D729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5" name="TextBox 34"/>
            <p:cNvSpPr txBox="1"/>
            <p:nvPr userDrawn="1"/>
          </p:nvSpPr>
          <p:spPr>
            <a:xfrm>
              <a:off x="919299" y="3674673"/>
              <a:ext cx="162802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2400" b="1" i="0" dirty="0">
                  <a:solidFill>
                    <a:srgbClr val="00BCD7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소제목</a:t>
              </a:r>
              <a:r>
                <a:rPr kumimoji="1" lang="en-US" altLang="ko-KR" sz="2400" b="1" i="0" dirty="0">
                  <a:solidFill>
                    <a:srgbClr val="00BCD7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1</a:t>
              </a:r>
              <a:endParaRPr kumimoji="1" lang="ko-KR" altLang="en-US" sz="2400" b="1" i="0" dirty="0">
                <a:solidFill>
                  <a:srgbClr val="00BCD7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</p:grpSp>
      <p:grpSp>
        <p:nvGrpSpPr>
          <p:cNvPr id="49" name="그룹 48"/>
          <p:cNvGrpSpPr/>
          <p:nvPr userDrawn="1"/>
        </p:nvGrpSpPr>
        <p:grpSpPr>
          <a:xfrm>
            <a:off x="610330" y="3433332"/>
            <a:ext cx="2170972" cy="557087"/>
            <a:chOff x="376356" y="3663384"/>
            <a:chExt cx="2170972" cy="557087"/>
          </a:xfrm>
        </p:grpSpPr>
        <p:grpSp>
          <p:nvGrpSpPr>
            <p:cNvPr id="50" name="그룹 49"/>
            <p:cNvGrpSpPr/>
            <p:nvPr userDrawn="1"/>
          </p:nvGrpSpPr>
          <p:grpSpPr>
            <a:xfrm>
              <a:off x="376356" y="3663384"/>
              <a:ext cx="451211" cy="557087"/>
              <a:chOff x="654776" y="1538794"/>
              <a:chExt cx="451211" cy="557087"/>
            </a:xfrm>
          </p:grpSpPr>
          <p:sp>
            <p:nvSpPr>
              <p:cNvPr id="52" name="TextBox 51"/>
              <p:cNvSpPr txBox="1"/>
              <p:nvPr userDrawn="1"/>
            </p:nvSpPr>
            <p:spPr>
              <a:xfrm>
                <a:off x="654776" y="1538794"/>
                <a:ext cx="39188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R" sz="2800" b="1" i="0" dirty="0">
                    <a:solidFill>
                      <a:srgbClr val="4D7393"/>
                    </a:solidFill>
                    <a:latin typeface="Nanum Gothic" charset="-127"/>
                    <a:ea typeface="Nanum Gothic" charset="-127"/>
                    <a:cs typeface="Nanum Gothic" charset="-127"/>
                  </a:rPr>
                  <a:t>1</a:t>
                </a:r>
                <a:endParaRPr kumimoji="1" lang="ko-KR" altLang="en-US" sz="2800" b="1" i="0" dirty="0">
                  <a:solidFill>
                    <a:srgbClr val="4D7393"/>
                  </a:solidFill>
                  <a:latin typeface="Nanum Gothic" charset="-127"/>
                  <a:ea typeface="Nanum Gothic" charset="-127"/>
                  <a:cs typeface="Nanum Gothic" charset="-127"/>
                </a:endParaRPr>
              </a:p>
            </p:txBody>
          </p:sp>
          <p:cxnSp>
            <p:nvCxnSpPr>
              <p:cNvPr id="53" name="직선 연결선[R] 52"/>
              <p:cNvCxnSpPr/>
              <p:nvPr userDrawn="1"/>
            </p:nvCxnSpPr>
            <p:spPr>
              <a:xfrm>
                <a:off x="1105987" y="1550083"/>
                <a:ext cx="0" cy="545798"/>
              </a:xfrm>
              <a:prstGeom prst="line">
                <a:avLst/>
              </a:prstGeom>
              <a:ln w="38100">
                <a:solidFill>
                  <a:srgbClr val="4D729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1" name="TextBox 50"/>
            <p:cNvSpPr txBox="1"/>
            <p:nvPr userDrawn="1"/>
          </p:nvSpPr>
          <p:spPr>
            <a:xfrm>
              <a:off x="919299" y="3674673"/>
              <a:ext cx="162802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2400" b="1" i="0" dirty="0">
                  <a:solidFill>
                    <a:srgbClr val="00BCD7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소제목</a:t>
              </a:r>
              <a:r>
                <a:rPr kumimoji="1" lang="en-US" altLang="ko-KR" sz="2400" b="1" i="0" dirty="0">
                  <a:solidFill>
                    <a:srgbClr val="00BCD7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1</a:t>
              </a:r>
              <a:endParaRPr kumimoji="1" lang="ko-KR" altLang="en-US" sz="2400" b="1" i="0" dirty="0">
                <a:solidFill>
                  <a:srgbClr val="00BCD7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</p:grpSp>
      <p:grpSp>
        <p:nvGrpSpPr>
          <p:cNvPr id="54" name="그룹 53"/>
          <p:cNvGrpSpPr/>
          <p:nvPr userDrawn="1"/>
        </p:nvGrpSpPr>
        <p:grpSpPr>
          <a:xfrm>
            <a:off x="6282167" y="3444621"/>
            <a:ext cx="2170972" cy="557087"/>
            <a:chOff x="376356" y="3663384"/>
            <a:chExt cx="2170972" cy="557087"/>
          </a:xfrm>
        </p:grpSpPr>
        <p:grpSp>
          <p:nvGrpSpPr>
            <p:cNvPr id="55" name="그룹 54"/>
            <p:cNvGrpSpPr/>
            <p:nvPr userDrawn="1"/>
          </p:nvGrpSpPr>
          <p:grpSpPr>
            <a:xfrm>
              <a:off x="376356" y="3663384"/>
              <a:ext cx="451211" cy="557087"/>
              <a:chOff x="654776" y="1538794"/>
              <a:chExt cx="451211" cy="557087"/>
            </a:xfrm>
          </p:grpSpPr>
          <p:sp>
            <p:nvSpPr>
              <p:cNvPr id="57" name="TextBox 56"/>
              <p:cNvSpPr txBox="1"/>
              <p:nvPr userDrawn="1"/>
            </p:nvSpPr>
            <p:spPr>
              <a:xfrm>
                <a:off x="654776" y="1538794"/>
                <a:ext cx="39188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R" sz="2800" b="1" i="0" dirty="0">
                    <a:solidFill>
                      <a:srgbClr val="4D7393"/>
                    </a:solidFill>
                    <a:latin typeface="Nanum Gothic" charset="-127"/>
                    <a:ea typeface="Nanum Gothic" charset="-127"/>
                    <a:cs typeface="Nanum Gothic" charset="-127"/>
                  </a:rPr>
                  <a:t>3</a:t>
                </a:r>
                <a:endParaRPr kumimoji="1" lang="ko-KR" altLang="en-US" sz="2800" b="1" i="0" dirty="0">
                  <a:solidFill>
                    <a:srgbClr val="4D7393"/>
                  </a:solidFill>
                  <a:latin typeface="Nanum Gothic" charset="-127"/>
                  <a:ea typeface="Nanum Gothic" charset="-127"/>
                  <a:cs typeface="Nanum Gothic" charset="-127"/>
                </a:endParaRPr>
              </a:p>
            </p:txBody>
          </p:sp>
          <p:cxnSp>
            <p:nvCxnSpPr>
              <p:cNvPr id="58" name="직선 연결선[R] 57"/>
              <p:cNvCxnSpPr/>
              <p:nvPr userDrawn="1"/>
            </p:nvCxnSpPr>
            <p:spPr>
              <a:xfrm>
                <a:off x="1105987" y="1550083"/>
                <a:ext cx="0" cy="545798"/>
              </a:xfrm>
              <a:prstGeom prst="line">
                <a:avLst/>
              </a:prstGeom>
              <a:ln w="38100">
                <a:solidFill>
                  <a:srgbClr val="4D729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6" name="TextBox 55"/>
            <p:cNvSpPr txBox="1"/>
            <p:nvPr userDrawn="1"/>
          </p:nvSpPr>
          <p:spPr>
            <a:xfrm>
              <a:off x="919299" y="3674673"/>
              <a:ext cx="162802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2400" b="1" i="0" dirty="0">
                  <a:solidFill>
                    <a:srgbClr val="00BCD7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소제목</a:t>
              </a:r>
              <a:r>
                <a:rPr kumimoji="1" lang="en-US" altLang="ko-KR" sz="2400" b="1" i="0" dirty="0">
                  <a:solidFill>
                    <a:srgbClr val="00BCD7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1</a:t>
              </a:r>
              <a:endParaRPr kumimoji="1" lang="ko-KR" altLang="en-US" sz="2400" b="1" i="0" dirty="0">
                <a:solidFill>
                  <a:srgbClr val="00BCD7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508169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81958-6800-AF47-998A-05F0649C580F}" type="datetimeFigureOut">
              <a:rPr kumimoji="1" lang="ko-KR" altLang="en-US" smtClean="0"/>
              <a:t>2016-09-09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AB316-6C8B-BC4D-97A8-43849BBAC31E}" type="slidenum">
              <a:rPr kumimoji="1" lang="ko-KR" altLang="en-US" smtClean="0"/>
              <a:t>‹#›</a:t>
            </a:fld>
            <a:endParaRPr kumimoji="1" lang="ko-KR" altLang="en-US"/>
          </a:p>
        </p:txBody>
      </p:sp>
      <p:sp>
        <p:nvSpPr>
          <p:cNvPr id="22" name="Date Placeholder 3"/>
          <p:cNvSpPr txBox="1">
            <a:spLocks/>
          </p:cNvSpPr>
          <p:nvPr userDrawn="1"/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0C81958-6800-AF47-998A-05F0649C580F}" type="datetimeFigureOut">
              <a:rPr kumimoji="1" lang="ko-KR" altLang="en-US" smtClean="0"/>
              <a:pPr/>
              <a:t>2016-09-09</a:t>
            </a:fld>
            <a:endParaRPr kumimoji="1" lang="ko-KR" altLang="en-US"/>
          </a:p>
        </p:txBody>
      </p:sp>
      <p:sp>
        <p:nvSpPr>
          <p:cNvPr id="23" name="Slide Number Placeholder 5"/>
          <p:cNvSpPr txBox="1">
            <a:spLocks/>
          </p:cNvSpPr>
          <p:nvPr userDrawn="1"/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59AB316-6C8B-BC4D-97A8-43849BBAC31E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  <p:grpSp>
        <p:nvGrpSpPr>
          <p:cNvPr id="24" name="그룹 23"/>
          <p:cNvGrpSpPr/>
          <p:nvPr userDrawn="1"/>
        </p:nvGrpSpPr>
        <p:grpSpPr>
          <a:xfrm>
            <a:off x="469525" y="1078688"/>
            <a:ext cx="7855078" cy="45719"/>
            <a:chOff x="1002343" y="871943"/>
            <a:chExt cx="7215065" cy="0"/>
          </a:xfrm>
        </p:grpSpPr>
        <p:cxnSp>
          <p:nvCxnSpPr>
            <p:cNvPr id="25" name="직선 연결선[R] 24"/>
            <p:cNvCxnSpPr/>
            <p:nvPr userDrawn="1"/>
          </p:nvCxnSpPr>
          <p:spPr>
            <a:xfrm>
              <a:off x="1002343" y="871943"/>
              <a:ext cx="2743110" cy="0"/>
            </a:xfrm>
            <a:prstGeom prst="line">
              <a:avLst/>
            </a:prstGeom>
            <a:ln w="34925">
              <a:solidFill>
                <a:srgbClr val="4D719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[R] 25"/>
            <p:cNvCxnSpPr/>
            <p:nvPr userDrawn="1"/>
          </p:nvCxnSpPr>
          <p:spPr>
            <a:xfrm>
              <a:off x="3745453" y="871943"/>
              <a:ext cx="4471955" cy="0"/>
            </a:xfrm>
            <a:prstGeom prst="line">
              <a:avLst/>
            </a:prstGeom>
            <a:ln w="12700">
              <a:solidFill>
                <a:srgbClr val="EFF3F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Box 26"/>
          <p:cNvSpPr txBox="1"/>
          <p:nvPr userDrawn="1"/>
        </p:nvSpPr>
        <p:spPr>
          <a:xfrm>
            <a:off x="379718" y="471338"/>
            <a:ext cx="32981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200" b="1" i="0" dirty="0">
                <a:solidFill>
                  <a:srgbClr val="6B87A1"/>
                </a:solidFill>
                <a:latin typeface="Nanum Gothic ExtraBold" charset="-127"/>
                <a:ea typeface="Nanum Gothic ExtraBold" charset="-127"/>
                <a:cs typeface="Nanum Gothic ExtraBold" charset="-127"/>
              </a:rPr>
              <a:t>여기에 제목 입력</a:t>
            </a:r>
          </a:p>
        </p:txBody>
      </p:sp>
      <p:cxnSp>
        <p:nvCxnSpPr>
          <p:cNvPr id="28" name="직선 연결선[R] 27"/>
          <p:cNvCxnSpPr/>
          <p:nvPr userDrawn="1"/>
        </p:nvCxnSpPr>
        <p:spPr>
          <a:xfrm>
            <a:off x="0" y="522512"/>
            <a:ext cx="0" cy="500943"/>
          </a:xfrm>
          <a:prstGeom prst="line">
            <a:avLst/>
          </a:prstGeom>
          <a:ln w="50800">
            <a:solidFill>
              <a:srgbClr val="4D72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그룹 31"/>
          <p:cNvGrpSpPr/>
          <p:nvPr userDrawn="1"/>
        </p:nvGrpSpPr>
        <p:grpSpPr>
          <a:xfrm>
            <a:off x="4753864" y="1585940"/>
            <a:ext cx="451211" cy="557087"/>
            <a:chOff x="654776" y="1538794"/>
            <a:chExt cx="451211" cy="557087"/>
          </a:xfrm>
        </p:grpSpPr>
        <p:sp>
          <p:nvSpPr>
            <p:cNvPr id="33" name="TextBox 32"/>
            <p:cNvSpPr txBox="1"/>
            <p:nvPr userDrawn="1"/>
          </p:nvSpPr>
          <p:spPr>
            <a:xfrm>
              <a:off x="654776" y="1538794"/>
              <a:ext cx="3918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2800" b="1" i="0" dirty="0">
                  <a:solidFill>
                    <a:srgbClr val="4D7393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1</a:t>
              </a:r>
              <a:endParaRPr kumimoji="1" lang="ko-KR" altLang="en-US" sz="2800" b="1" i="0" dirty="0">
                <a:solidFill>
                  <a:srgbClr val="4D7393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cxnSp>
          <p:nvCxnSpPr>
            <p:cNvPr id="34" name="직선 연결선[R] 33"/>
            <p:cNvCxnSpPr/>
            <p:nvPr userDrawn="1"/>
          </p:nvCxnSpPr>
          <p:spPr>
            <a:xfrm>
              <a:off x="1105987" y="1550083"/>
              <a:ext cx="0" cy="545798"/>
            </a:xfrm>
            <a:prstGeom prst="line">
              <a:avLst/>
            </a:prstGeom>
            <a:ln w="38100">
              <a:solidFill>
                <a:srgbClr val="4D729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TextBox 35"/>
          <p:cNvSpPr txBox="1"/>
          <p:nvPr userDrawn="1"/>
        </p:nvSpPr>
        <p:spPr>
          <a:xfrm>
            <a:off x="5301035" y="1605428"/>
            <a:ext cx="1628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i="0" dirty="0">
                <a:solidFill>
                  <a:srgbClr val="00BCD7"/>
                </a:solidFill>
                <a:latin typeface="Nanum Gothic" charset="-127"/>
                <a:ea typeface="Nanum Gothic" charset="-127"/>
                <a:cs typeface="Nanum Gothic" charset="-127"/>
              </a:rPr>
              <a:t>소제목</a:t>
            </a:r>
            <a:r>
              <a:rPr kumimoji="1" lang="en-US" altLang="ko-KR" sz="2400" b="1" i="0" dirty="0">
                <a:solidFill>
                  <a:srgbClr val="00BCD7"/>
                </a:solidFill>
                <a:latin typeface="Nanum Gothic" charset="-127"/>
                <a:ea typeface="Nanum Gothic" charset="-127"/>
                <a:cs typeface="Nanum Gothic" charset="-127"/>
              </a:rPr>
              <a:t>2</a:t>
            </a:r>
            <a:endParaRPr kumimoji="1" lang="ko-KR" altLang="en-US" sz="2400" b="1" i="0" dirty="0">
              <a:solidFill>
                <a:srgbClr val="00BCD7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grpSp>
        <p:nvGrpSpPr>
          <p:cNvPr id="41" name="그룹 40"/>
          <p:cNvGrpSpPr/>
          <p:nvPr userDrawn="1"/>
        </p:nvGrpSpPr>
        <p:grpSpPr>
          <a:xfrm>
            <a:off x="4758092" y="3766990"/>
            <a:ext cx="451211" cy="557087"/>
            <a:chOff x="654776" y="1538794"/>
            <a:chExt cx="451211" cy="557087"/>
          </a:xfrm>
        </p:grpSpPr>
        <p:sp>
          <p:nvSpPr>
            <p:cNvPr id="42" name="TextBox 41"/>
            <p:cNvSpPr txBox="1"/>
            <p:nvPr userDrawn="1"/>
          </p:nvSpPr>
          <p:spPr>
            <a:xfrm>
              <a:off x="654776" y="1538794"/>
              <a:ext cx="3918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2800" b="1" i="0" dirty="0">
                  <a:solidFill>
                    <a:srgbClr val="4D7393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2</a:t>
              </a:r>
              <a:endParaRPr kumimoji="1" lang="ko-KR" altLang="en-US" sz="2800" b="1" i="0" dirty="0">
                <a:solidFill>
                  <a:srgbClr val="4D7393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cxnSp>
          <p:nvCxnSpPr>
            <p:cNvPr id="43" name="직선 연결선[R] 42"/>
            <p:cNvCxnSpPr/>
            <p:nvPr userDrawn="1"/>
          </p:nvCxnSpPr>
          <p:spPr>
            <a:xfrm>
              <a:off x="1105987" y="1550083"/>
              <a:ext cx="0" cy="545798"/>
            </a:xfrm>
            <a:prstGeom prst="line">
              <a:avLst/>
            </a:prstGeom>
            <a:ln w="38100">
              <a:solidFill>
                <a:srgbClr val="4D729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TextBox 43"/>
          <p:cNvSpPr txBox="1"/>
          <p:nvPr userDrawn="1"/>
        </p:nvSpPr>
        <p:spPr>
          <a:xfrm>
            <a:off x="5301035" y="3778279"/>
            <a:ext cx="1628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i="0" dirty="0">
                <a:solidFill>
                  <a:srgbClr val="00BCD7"/>
                </a:solidFill>
                <a:latin typeface="Nanum Gothic" charset="-127"/>
                <a:ea typeface="Nanum Gothic" charset="-127"/>
                <a:cs typeface="Nanum Gothic" charset="-127"/>
              </a:rPr>
              <a:t>소제목</a:t>
            </a:r>
            <a:r>
              <a:rPr kumimoji="1" lang="en-US" altLang="ko-KR" sz="2400" b="1" i="0" dirty="0">
                <a:solidFill>
                  <a:srgbClr val="00BCD7"/>
                </a:solidFill>
                <a:latin typeface="Nanum Gothic" charset="-127"/>
                <a:ea typeface="Nanum Gothic" charset="-127"/>
                <a:cs typeface="Nanum Gothic" charset="-127"/>
              </a:rPr>
              <a:t>1</a:t>
            </a:r>
            <a:endParaRPr kumimoji="1" lang="ko-KR" altLang="en-US" sz="2400" b="1" i="0" dirty="0">
              <a:solidFill>
                <a:srgbClr val="00BCD7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2" name="타원 1"/>
          <p:cNvSpPr/>
          <p:nvPr userDrawn="1"/>
        </p:nvSpPr>
        <p:spPr>
          <a:xfrm>
            <a:off x="724576" y="1709812"/>
            <a:ext cx="2953337" cy="29533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여기 사진</a:t>
            </a:r>
            <a:r>
              <a:rPr kumimoji="1" lang="en-US" altLang="ko-KR" dirty="0"/>
              <a:t>?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774655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903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81958-6800-AF47-998A-05F0649C580F}" type="datetimeFigureOut">
              <a:rPr kumimoji="1" lang="ko-KR" altLang="en-US" smtClean="0"/>
              <a:t>2016-09-09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AB316-6C8B-BC4D-97A8-43849BBAC31E}" type="slidenum">
              <a:rPr kumimoji="1" lang="ko-KR" altLang="en-US" smtClean="0"/>
              <a:t>‹#›</a:t>
            </a:fld>
            <a:endParaRPr kumimoji="1" lang="ko-KR" altLang="en-US"/>
          </a:p>
        </p:txBody>
      </p:sp>
      <p:sp>
        <p:nvSpPr>
          <p:cNvPr id="22" name="Date Placeholder 3"/>
          <p:cNvSpPr txBox="1">
            <a:spLocks/>
          </p:cNvSpPr>
          <p:nvPr userDrawn="1"/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0C81958-6800-AF47-998A-05F0649C580F}" type="datetimeFigureOut">
              <a:rPr kumimoji="1" lang="ko-KR" altLang="en-US" smtClean="0"/>
              <a:pPr/>
              <a:t>2016-09-09</a:t>
            </a:fld>
            <a:endParaRPr kumimoji="1" lang="ko-KR" altLang="en-US"/>
          </a:p>
        </p:txBody>
      </p:sp>
      <p:sp>
        <p:nvSpPr>
          <p:cNvPr id="23" name="Slide Number Placeholder 5"/>
          <p:cNvSpPr txBox="1">
            <a:spLocks/>
          </p:cNvSpPr>
          <p:nvPr userDrawn="1"/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59AB316-6C8B-BC4D-97A8-43849BBAC31E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  <p:grpSp>
        <p:nvGrpSpPr>
          <p:cNvPr id="24" name="그룹 23"/>
          <p:cNvGrpSpPr/>
          <p:nvPr userDrawn="1"/>
        </p:nvGrpSpPr>
        <p:grpSpPr>
          <a:xfrm>
            <a:off x="469525" y="1078688"/>
            <a:ext cx="7855078" cy="45719"/>
            <a:chOff x="1002343" y="871943"/>
            <a:chExt cx="7215065" cy="0"/>
          </a:xfrm>
        </p:grpSpPr>
        <p:cxnSp>
          <p:nvCxnSpPr>
            <p:cNvPr id="25" name="직선 연결선[R] 24"/>
            <p:cNvCxnSpPr/>
            <p:nvPr userDrawn="1"/>
          </p:nvCxnSpPr>
          <p:spPr>
            <a:xfrm>
              <a:off x="1002343" y="871943"/>
              <a:ext cx="2743110" cy="0"/>
            </a:xfrm>
            <a:prstGeom prst="line">
              <a:avLst/>
            </a:prstGeom>
            <a:ln w="34925">
              <a:solidFill>
                <a:srgbClr val="4D719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[R] 25"/>
            <p:cNvCxnSpPr/>
            <p:nvPr userDrawn="1"/>
          </p:nvCxnSpPr>
          <p:spPr>
            <a:xfrm>
              <a:off x="3745453" y="871943"/>
              <a:ext cx="4471955" cy="0"/>
            </a:xfrm>
            <a:prstGeom prst="line">
              <a:avLst/>
            </a:prstGeom>
            <a:ln w="12700">
              <a:solidFill>
                <a:srgbClr val="EFF3F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Box 26"/>
          <p:cNvSpPr txBox="1"/>
          <p:nvPr userDrawn="1"/>
        </p:nvSpPr>
        <p:spPr>
          <a:xfrm>
            <a:off x="379718" y="471338"/>
            <a:ext cx="32981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200" b="1" i="0" dirty="0">
                <a:solidFill>
                  <a:srgbClr val="6B87A1"/>
                </a:solidFill>
                <a:latin typeface="Nanum Gothic ExtraBold" charset="-127"/>
                <a:ea typeface="Nanum Gothic ExtraBold" charset="-127"/>
                <a:cs typeface="Nanum Gothic ExtraBold" charset="-127"/>
              </a:rPr>
              <a:t>여기에 제목 입력</a:t>
            </a:r>
          </a:p>
        </p:txBody>
      </p:sp>
      <p:cxnSp>
        <p:nvCxnSpPr>
          <p:cNvPr id="28" name="직선 연결선[R] 27"/>
          <p:cNvCxnSpPr/>
          <p:nvPr userDrawn="1"/>
        </p:nvCxnSpPr>
        <p:spPr>
          <a:xfrm>
            <a:off x="0" y="522512"/>
            <a:ext cx="0" cy="500943"/>
          </a:xfrm>
          <a:prstGeom prst="line">
            <a:avLst/>
          </a:prstGeom>
          <a:ln w="50800">
            <a:solidFill>
              <a:srgbClr val="4D72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그룹 31"/>
          <p:cNvGrpSpPr/>
          <p:nvPr userDrawn="1"/>
        </p:nvGrpSpPr>
        <p:grpSpPr>
          <a:xfrm>
            <a:off x="4771793" y="1854876"/>
            <a:ext cx="451211" cy="557087"/>
            <a:chOff x="654776" y="1538794"/>
            <a:chExt cx="451211" cy="557087"/>
          </a:xfrm>
        </p:grpSpPr>
        <p:sp>
          <p:nvSpPr>
            <p:cNvPr id="33" name="TextBox 32"/>
            <p:cNvSpPr txBox="1"/>
            <p:nvPr userDrawn="1"/>
          </p:nvSpPr>
          <p:spPr>
            <a:xfrm>
              <a:off x="654776" y="1538794"/>
              <a:ext cx="3918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2800" b="1" i="0" dirty="0">
                  <a:solidFill>
                    <a:srgbClr val="4D7393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1</a:t>
              </a:r>
              <a:endParaRPr kumimoji="1" lang="ko-KR" altLang="en-US" sz="2800" b="1" i="0" dirty="0">
                <a:solidFill>
                  <a:srgbClr val="4D7393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cxnSp>
          <p:nvCxnSpPr>
            <p:cNvPr id="34" name="직선 연결선[R] 33"/>
            <p:cNvCxnSpPr/>
            <p:nvPr userDrawn="1"/>
          </p:nvCxnSpPr>
          <p:spPr>
            <a:xfrm>
              <a:off x="1105987" y="1550083"/>
              <a:ext cx="0" cy="545798"/>
            </a:xfrm>
            <a:prstGeom prst="line">
              <a:avLst/>
            </a:prstGeom>
            <a:ln w="38100">
              <a:solidFill>
                <a:srgbClr val="4D729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TextBox 35"/>
          <p:cNvSpPr txBox="1"/>
          <p:nvPr userDrawn="1"/>
        </p:nvSpPr>
        <p:spPr>
          <a:xfrm>
            <a:off x="5318964" y="1874364"/>
            <a:ext cx="1628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i="0" dirty="0">
                <a:solidFill>
                  <a:srgbClr val="00BCD7"/>
                </a:solidFill>
                <a:latin typeface="Nanum Gothic" charset="-127"/>
                <a:ea typeface="Nanum Gothic" charset="-127"/>
                <a:cs typeface="Nanum Gothic" charset="-127"/>
              </a:rPr>
              <a:t>소제목</a:t>
            </a:r>
          </a:p>
        </p:txBody>
      </p:sp>
      <p:sp>
        <p:nvSpPr>
          <p:cNvPr id="2" name="타원 1"/>
          <p:cNvSpPr/>
          <p:nvPr userDrawn="1"/>
        </p:nvSpPr>
        <p:spPr>
          <a:xfrm>
            <a:off x="760434" y="1871173"/>
            <a:ext cx="2953337" cy="29533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여기 사진</a:t>
            </a:r>
            <a:r>
              <a:rPr kumimoji="1" lang="en-US" altLang="ko-KR" dirty="0"/>
              <a:t>?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457467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903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81958-6800-AF47-998A-05F0649C580F}" type="datetimeFigureOut">
              <a:rPr kumimoji="1" lang="ko-KR" altLang="en-US" smtClean="0"/>
              <a:t>2016-09-09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AB316-6C8B-BC4D-97A8-43849BBAC31E}" type="slidenum">
              <a:rPr kumimoji="1" lang="ko-KR" altLang="en-US" smtClean="0"/>
              <a:t>‹#›</a:t>
            </a:fld>
            <a:endParaRPr kumimoji="1" lang="ko-KR" altLang="en-US"/>
          </a:p>
        </p:txBody>
      </p:sp>
      <p:sp>
        <p:nvSpPr>
          <p:cNvPr id="22" name="Date Placeholder 3"/>
          <p:cNvSpPr txBox="1">
            <a:spLocks/>
          </p:cNvSpPr>
          <p:nvPr userDrawn="1"/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0C81958-6800-AF47-998A-05F0649C580F}" type="datetimeFigureOut">
              <a:rPr kumimoji="1" lang="ko-KR" altLang="en-US" smtClean="0"/>
              <a:pPr/>
              <a:t>2016-09-09</a:t>
            </a:fld>
            <a:endParaRPr kumimoji="1" lang="ko-KR" altLang="en-US"/>
          </a:p>
        </p:txBody>
      </p:sp>
      <p:sp>
        <p:nvSpPr>
          <p:cNvPr id="23" name="Slide Number Placeholder 5"/>
          <p:cNvSpPr txBox="1">
            <a:spLocks/>
          </p:cNvSpPr>
          <p:nvPr userDrawn="1"/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59AB316-6C8B-BC4D-97A8-43849BBAC31E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  <p:grpSp>
        <p:nvGrpSpPr>
          <p:cNvPr id="24" name="그룹 23"/>
          <p:cNvGrpSpPr/>
          <p:nvPr userDrawn="1"/>
        </p:nvGrpSpPr>
        <p:grpSpPr>
          <a:xfrm>
            <a:off x="469525" y="1078688"/>
            <a:ext cx="7855078" cy="45719"/>
            <a:chOff x="1002343" y="871943"/>
            <a:chExt cx="7215065" cy="0"/>
          </a:xfrm>
        </p:grpSpPr>
        <p:cxnSp>
          <p:nvCxnSpPr>
            <p:cNvPr id="25" name="직선 연결선[R] 24"/>
            <p:cNvCxnSpPr/>
            <p:nvPr userDrawn="1"/>
          </p:nvCxnSpPr>
          <p:spPr>
            <a:xfrm>
              <a:off x="1002343" y="871943"/>
              <a:ext cx="2743110" cy="0"/>
            </a:xfrm>
            <a:prstGeom prst="line">
              <a:avLst/>
            </a:prstGeom>
            <a:ln w="34925">
              <a:solidFill>
                <a:srgbClr val="4D719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[R] 25"/>
            <p:cNvCxnSpPr/>
            <p:nvPr userDrawn="1"/>
          </p:nvCxnSpPr>
          <p:spPr>
            <a:xfrm>
              <a:off x="3745453" y="871943"/>
              <a:ext cx="4471955" cy="0"/>
            </a:xfrm>
            <a:prstGeom prst="line">
              <a:avLst/>
            </a:prstGeom>
            <a:ln w="12700">
              <a:solidFill>
                <a:srgbClr val="EFF3F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Box 26"/>
          <p:cNvSpPr txBox="1"/>
          <p:nvPr userDrawn="1"/>
        </p:nvSpPr>
        <p:spPr>
          <a:xfrm>
            <a:off x="379718" y="471338"/>
            <a:ext cx="32981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200" b="1" i="0" dirty="0">
                <a:solidFill>
                  <a:srgbClr val="6B87A1"/>
                </a:solidFill>
                <a:latin typeface="Nanum Gothic ExtraBold" charset="-127"/>
                <a:ea typeface="Nanum Gothic ExtraBold" charset="-127"/>
                <a:cs typeface="Nanum Gothic ExtraBold" charset="-127"/>
              </a:rPr>
              <a:t>여기에 제목 입력</a:t>
            </a:r>
          </a:p>
        </p:txBody>
      </p:sp>
      <p:cxnSp>
        <p:nvCxnSpPr>
          <p:cNvPr id="28" name="직선 연결선[R] 27"/>
          <p:cNvCxnSpPr/>
          <p:nvPr userDrawn="1"/>
        </p:nvCxnSpPr>
        <p:spPr>
          <a:xfrm>
            <a:off x="0" y="522512"/>
            <a:ext cx="0" cy="500943"/>
          </a:xfrm>
          <a:prstGeom prst="line">
            <a:avLst/>
          </a:prstGeom>
          <a:ln w="50800">
            <a:solidFill>
              <a:srgbClr val="4D72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7774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903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81958-6800-AF47-998A-05F0649C580F}" type="datetimeFigureOut">
              <a:rPr kumimoji="1" lang="ko-KR" altLang="en-US" smtClean="0"/>
              <a:t>2016-09-09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AB316-6C8B-BC4D-97A8-43849BBAC31E}" type="slidenum">
              <a:rPr kumimoji="1" lang="ko-KR" altLang="en-US" smtClean="0"/>
              <a:t>‹#›</a:t>
            </a:fld>
            <a:endParaRPr kumimoji="1" lang="ko-KR" altLang="en-US"/>
          </a:p>
        </p:txBody>
      </p:sp>
      <p:sp>
        <p:nvSpPr>
          <p:cNvPr id="11" name="Date Placeholder 3"/>
          <p:cNvSpPr txBox="1">
            <a:spLocks/>
          </p:cNvSpPr>
          <p:nvPr userDrawn="1"/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0C81958-6800-AF47-998A-05F0649C580F}" type="datetimeFigureOut">
              <a:rPr kumimoji="1" lang="ko-KR" altLang="en-US" smtClean="0"/>
              <a:pPr/>
              <a:t>2016-09-09</a:t>
            </a:fld>
            <a:endParaRPr kumimoji="1" lang="ko-KR" altLang="en-US"/>
          </a:p>
        </p:txBody>
      </p:sp>
      <p:sp>
        <p:nvSpPr>
          <p:cNvPr id="12" name="Slide Number Placeholder 5"/>
          <p:cNvSpPr txBox="1">
            <a:spLocks/>
          </p:cNvSpPr>
          <p:nvPr userDrawn="1"/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59AB316-6C8B-BC4D-97A8-43849BBAC31E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  <p:sp>
        <p:nvSpPr>
          <p:cNvPr id="13" name="Date Placeholder 3"/>
          <p:cNvSpPr txBox="1">
            <a:spLocks/>
          </p:cNvSpPr>
          <p:nvPr userDrawn="1"/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0C81958-6800-AF47-998A-05F0649C580F}" type="datetimeFigureOut">
              <a:rPr kumimoji="1" lang="ko-KR" altLang="en-US" smtClean="0"/>
              <a:pPr/>
              <a:t>2016-09-09</a:t>
            </a:fld>
            <a:endParaRPr kumimoji="1" lang="ko-KR" altLang="en-US"/>
          </a:p>
        </p:txBody>
      </p:sp>
      <p:sp>
        <p:nvSpPr>
          <p:cNvPr id="14" name="Slide Number Placeholder 5"/>
          <p:cNvSpPr txBox="1">
            <a:spLocks/>
          </p:cNvSpPr>
          <p:nvPr userDrawn="1"/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59AB316-6C8B-BC4D-97A8-43849BBAC31E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  <p:cxnSp>
        <p:nvCxnSpPr>
          <p:cNvPr id="16" name="직선 연결선[R] 15"/>
          <p:cNvCxnSpPr/>
          <p:nvPr userDrawn="1"/>
        </p:nvCxnSpPr>
        <p:spPr>
          <a:xfrm>
            <a:off x="2199346" y="3370537"/>
            <a:ext cx="4380750" cy="0"/>
          </a:xfrm>
          <a:prstGeom prst="line">
            <a:avLst/>
          </a:prstGeom>
          <a:ln w="34925">
            <a:solidFill>
              <a:srgbClr val="00BC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 userDrawn="1"/>
        </p:nvSpPr>
        <p:spPr>
          <a:xfrm>
            <a:off x="3076502" y="1922922"/>
            <a:ext cx="329819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8000" b="1" i="0" dirty="0" err="1">
                <a:solidFill>
                  <a:srgbClr val="00BCD7"/>
                </a:solidFill>
                <a:latin typeface="Nanum Gothic ExtraBold" charset="-127"/>
                <a:ea typeface="Nanum Gothic ExtraBold" charset="-127"/>
                <a:cs typeface="Nanum Gothic ExtraBold" charset="-127"/>
              </a:rPr>
              <a:t>Q</a:t>
            </a:r>
            <a:r>
              <a:rPr kumimoji="1" lang="en-US" altLang="ko-KR" sz="8000" b="1" i="0" baseline="0" dirty="0" err="1">
                <a:solidFill>
                  <a:srgbClr val="6B87A1"/>
                </a:solidFill>
                <a:latin typeface="Nanum Gothic ExtraBold" charset="-127"/>
                <a:ea typeface="Nanum Gothic ExtraBold" charset="-127"/>
                <a:cs typeface="Nanum Gothic ExtraBold" charset="-127"/>
              </a:rPr>
              <a:t>nA</a:t>
            </a:r>
            <a:endParaRPr kumimoji="1" lang="ko-KR" altLang="en-US" sz="8000" b="1" i="0" dirty="0">
              <a:solidFill>
                <a:srgbClr val="6B87A1"/>
              </a:solidFill>
              <a:latin typeface="Nanum Gothic ExtraBold" charset="-127"/>
              <a:ea typeface="Nanum Gothic ExtraBold" charset="-127"/>
              <a:cs typeface="Nanum Gothic ExtraBold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435996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C81958-6800-AF47-998A-05F0649C580F}" type="datetimeFigureOut">
              <a:rPr kumimoji="1" lang="ko-KR" altLang="en-US" smtClean="0"/>
              <a:t>2016-09-09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 altLang="ko-KR" dirty="0"/>
              <a:t>COPYRIGHT© 2016 BY SCAN YOU ALL RIGHTS RESERVED.</a:t>
            </a:r>
            <a:endParaRPr kumimoji="1"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9AB316-6C8B-BC4D-97A8-43849BBAC31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757682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7" r:id="rId2"/>
    <p:sldLayoutId id="2147483672" r:id="rId3"/>
    <p:sldLayoutId id="2147483662" r:id="rId4"/>
    <p:sldLayoutId id="2147483676" r:id="rId5"/>
    <p:sldLayoutId id="2147483673" r:id="rId6"/>
    <p:sldLayoutId id="2147483674" r:id="rId7"/>
    <p:sldLayoutId id="2147483675" r:id="rId8"/>
    <p:sldLayoutId id="2147483663" r:id="rId9"/>
    <p:sldLayoutId id="2147483664" r:id="rId10"/>
    <p:sldLayoutId id="2147483666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49874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/>
          <p:cNvSpPr>
            <a:spLocks noGrp="1"/>
          </p:cNvSpPr>
          <p:nvPr>
            <p:ph type="body" sz="quarter" idx="13"/>
          </p:nvPr>
        </p:nvSpPr>
        <p:spPr>
          <a:xfrm>
            <a:off x="3089084" y="2042283"/>
            <a:ext cx="2665413" cy="512763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dirty="0">
                <a:solidFill>
                  <a:srgbClr val="4D7393"/>
                </a:solidFill>
              </a:rPr>
              <a:t>We are </a:t>
            </a:r>
            <a:r>
              <a:rPr kumimoji="1" lang="en-US" altLang="ko-KR" dirty="0" err="1">
                <a:solidFill>
                  <a:srgbClr val="4D7393"/>
                </a:solidFill>
              </a:rPr>
              <a:t>ScanYou</a:t>
            </a:r>
            <a:r>
              <a:rPr kumimoji="1" lang="en-US" altLang="ko-KR" dirty="0">
                <a:solidFill>
                  <a:srgbClr val="4D7393"/>
                </a:solidFill>
              </a:rPr>
              <a:t>!</a:t>
            </a:r>
            <a:endParaRPr kumimoji="1" lang="ko-KR" altLang="en-US" dirty="0">
              <a:solidFill>
                <a:srgbClr val="4D7393"/>
              </a:solidFill>
            </a:endParaRP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추진</a:t>
            </a:r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dirty="0"/>
              <a:t>3</a:t>
            </a:r>
            <a:endParaRPr kumimoji="1" lang="ko-KR" altLang="en-US" dirty="0"/>
          </a:p>
        </p:txBody>
      </p:sp>
      <p:sp>
        <p:nvSpPr>
          <p:cNvPr id="4" name="육각형[H] 3"/>
          <p:cNvSpPr/>
          <p:nvPr/>
        </p:nvSpPr>
        <p:spPr>
          <a:xfrm>
            <a:off x="3017515" y="2766708"/>
            <a:ext cx="1255083" cy="1180170"/>
          </a:xfrm>
          <a:prstGeom prst="hexagon">
            <a:avLst/>
          </a:prstGeom>
          <a:solidFill>
            <a:srgbClr val="F26B70"/>
          </a:solidFill>
          <a:ln>
            <a:noFill/>
          </a:ln>
          <a:scene3d>
            <a:camera prst="orthographicFront">
              <a:rot lat="1200000" lon="0" rev="54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4" name="육각형[H] 13"/>
          <p:cNvSpPr/>
          <p:nvPr/>
        </p:nvSpPr>
        <p:spPr>
          <a:xfrm>
            <a:off x="4573603" y="2766708"/>
            <a:ext cx="1255083" cy="1180170"/>
          </a:xfrm>
          <a:prstGeom prst="hexagon">
            <a:avLst/>
          </a:prstGeom>
          <a:solidFill>
            <a:srgbClr val="B0D877"/>
          </a:solidFill>
          <a:ln>
            <a:noFill/>
          </a:ln>
          <a:scene3d>
            <a:camera prst="orthographicFront">
              <a:rot lat="1200000" lon="0" rev="54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육각형[H] 14"/>
          <p:cNvSpPr/>
          <p:nvPr/>
        </p:nvSpPr>
        <p:spPr>
          <a:xfrm>
            <a:off x="3017515" y="4721790"/>
            <a:ext cx="1255083" cy="1180170"/>
          </a:xfrm>
          <a:prstGeom prst="hexagon">
            <a:avLst/>
          </a:prstGeom>
          <a:solidFill>
            <a:srgbClr val="8BDDDA"/>
          </a:solidFill>
          <a:ln>
            <a:noFill/>
          </a:ln>
          <a:scene3d>
            <a:camera prst="orthographicFront">
              <a:rot lat="1200000" lon="0" rev="54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육각형[H] 15"/>
          <p:cNvSpPr/>
          <p:nvPr/>
        </p:nvSpPr>
        <p:spPr>
          <a:xfrm>
            <a:off x="4573603" y="4721790"/>
            <a:ext cx="1255083" cy="1180170"/>
          </a:xfrm>
          <a:prstGeom prst="hexagon">
            <a:avLst/>
          </a:prstGeom>
          <a:solidFill>
            <a:srgbClr val="4C4C4C"/>
          </a:solidFill>
          <a:ln>
            <a:noFill/>
          </a:ln>
          <a:scene3d>
            <a:camera prst="orthographicFront">
              <a:rot lat="1200000" lon="0" rev="54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546141" y="2833637"/>
            <a:ext cx="14511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>
                <a:solidFill>
                  <a:srgbClr val="F26B70"/>
                </a:solidFill>
                <a:latin typeface="+mn-ea"/>
              </a:rPr>
              <a:t>김성현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129691" y="2833638"/>
            <a:ext cx="14511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>
                <a:solidFill>
                  <a:srgbClr val="B0D877"/>
                </a:solidFill>
                <a:latin typeface="+mn-ea"/>
              </a:rPr>
              <a:t>김미수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566338" y="4721790"/>
            <a:ext cx="14511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>
                <a:solidFill>
                  <a:srgbClr val="8BDDDA"/>
                </a:solidFill>
                <a:latin typeface="+mn-ea"/>
              </a:rPr>
              <a:t>김동호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129691" y="4721790"/>
            <a:ext cx="14511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>
                <a:solidFill>
                  <a:srgbClr val="4C4C4C"/>
                </a:solidFill>
                <a:latin typeface="+mn-ea"/>
              </a:rPr>
              <a:t>이호승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74484" y="3271499"/>
            <a:ext cx="2214600" cy="747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500" dirty="0">
                <a:solidFill>
                  <a:srgbClr val="F26B70"/>
                </a:solidFill>
                <a:latin typeface="+mn-ea"/>
              </a:rPr>
              <a:t>센서 캘리브레이션</a:t>
            </a:r>
            <a:endParaRPr kumimoji="1" lang="en-US" altLang="ko-KR" sz="1500" dirty="0">
              <a:solidFill>
                <a:srgbClr val="F26B70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500" dirty="0">
                <a:solidFill>
                  <a:srgbClr val="F26B70"/>
                </a:solidFill>
                <a:latin typeface="+mn-ea"/>
              </a:rPr>
              <a:t>응용플랫폼 개발 보조</a:t>
            </a:r>
            <a:endParaRPr kumimoji="1" lang="en-US" altLang="ko-KR" sz="1500" dirty="0">
              <a:solidFill>
                <a:srgbClr val="F26B70"/>
              </a:solidFill>
              <a:latin typeface="+mn-ea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920685" y="3271499"/>
            <a:ext cx="3223315" cy="1131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500" dirty="0">
                <a:solidFill>
                  <a:srgbClr val="B0D877"/>
                </a:solidFill>
                <a:latin typeface="+mn-ea"/>
              </a:rPr>
              <a:t>Depth</a:t>
            </a:r>
            <a:r>
              <a:rPr kumimoji="1" lang="ko-KR" altLang="en-US" sz="1500" dirty="0">
                <a:solidFill>
                  <a:srgbClr val="B0D877"/>
                </a:solidFill>
                <a:latin typeface="+mn-ea"/>
              </a:rPr>
              <a:t>센서를 활용한 </a:t>
            </a:r>
            <a:r>
              <a:rPr kumimoji="1" lang="en-US" altLang="ko-KR" sz="1500" dirty="0">
                <a:solidFill>
                  <a:srgbClr val="B0D877"/>
                </a:solidFill>
                <a:latin typeface="+mn-ea"/>
              </a:rPr>
              <a:t>3D Mesh </a:t>
            </a:r>
            <a:r>
              <a:rPr kumimoji="1" lang="ko-KR" altLang="en-US" sz="1500" dirty="0">
                <a:solidFill>
                  <a:srgbClr val="B0D877"/>
                </a:solidFill>
                <a:latin typeface="+mn-ea"/>
              </a:rPr>
              <a:t>생성</a:t>
            </a:r>
            <a:endParaRPr kumimoji="1" lang="en-US" altLang="ko-KR" sz="1500" dirty="0">
              <a:solidFill>
                <a:srgbClr val="B0D877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500" dirty="0">
                <a:solidFill>
                  <a:srgbClr val="B0D877"/>
                </a:solidFill>
                <a:latin typeface="+mn-ea"/>
              </a:rPr>
              <a:t>응용플랫폼 개발 보조</a:t>
            </a:r>
            <a:endParaRPr kumimoji="1" lang="en-US" altLang="ko-KR" sz="1500" dirty="0">
              <a:solidFill>
                <a:srgbClr val="B0D877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kumimoji="1" lang="ko-KR" altLang="en-US" sz="1500" dirty="0">
              <a:solidFill>
                <a:srgbClr val="B0D877"/>
              </a:solidFill>
              <a:latin typeface="+mn-ea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68043" y="5161309"/>
            <a:ext cx="2885681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500" dirty="0">
                <a:solidFill>
                  <a:srgbClr val="8BDDDA"/>
                </a:solidFill>
                <a:latin typeface="+mn-ea"/>
              </a:rPr>
              <a:t>3D</a:t>
            </a:r>
            <a:r>
              <a:rPr kumimoji="1" lang="ko-KR" altLang="en-US" sz="1500" dirty="0">
                <a:solidFill>
                  <a:srgbClr val="8BDDDA"/>
                </a:solidFill>
                <a:latin typeface="+mn-ea"/>
              </a:rPr>
              <a:t> </a:t>
            </a:r>
            <a:r>
              <a:rPr kumimoji="1" lang="en-US" altLang="ko-KR" sz="1500" dirty="0">
                <a:solidFill>
                  <a:srgbClr val="8BDDDA"/>
                </a:solidFill>
                <a:latin typeface="+mn-ea"/>
              </a:rPr>
              <a:t>printer</a:t>
            </a:r>
            <a:r>
              <a:rPr kumimoji="1" lang="ko-KR" altLang="en-US" sz="1500" dirty="0">
                <a:solidFill>
                  <a:srgbClr val="8BDDDA"/>
                </a:solidFill>
                <a:latin typeface="+mn-ea"/>
              </a:rPr>
              <a:t>로 부품 제작</a:t>
            </a:r>
            <a:endParaRPr kumimoji="1" lang="en-US" altLang="ko-KR" sz="1500" dirty="0">
              <a:solidFill>
                <a:srgbClr val="8BDDDA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500" dirty="0">
                <a:solidFill>
                  <a:srgbClr val="8BDDDA"/>
                </a:solidFill>
                <a:latin typeface="+mn-ea"/>
              </a:rPr>
              <a:t>센서 캘리브레이션 보조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025187" y="5132565"/>
            <a:ext cx="3014310" cy="740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500" dirty="0">
                <a:solidFill>
                  <a:srgbClr val="4C4C4C"/>
                </a:solidFill>
                <a:latin typeface="+mn-ea"/>
              </a:rPr>
              <a:t>시스템 통합 및 응용 플랫폼 개발</a:t>
            </a:r>
            <a:endParaRPr kumimoji="1" lang="en-US" altLang="ko-KR" sz="1500" dirty="0">
              <a:solidFill>
                <a:srgbClr val="4C4C4C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solidFill>
                  <a:srgbClr val="4C4C4C"/>
                </a:solidFill>
                <a:latin typeface="+mn-ea"/>
              </a:rPr>
              <a:t>Mesh </a:t>
            </a:r>
            <a:r>
              <a:rPr kumimoji="1" lang="ko-KR" altLang="en-US" sz="1500" dirty="0">
                <a:solidFill>
                  <a:srgbClr val="4C4C4C"/>
                </a:solidFill>
                <a:latin typeface="+mn-ea"/>
              </a:rPr>
              <a:t>생성 보조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273568" y="2750194"/>
            <a:ext cx="112340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7000" b="1" dirty="0">
                <a:solidFill>
                  <a:schemeClr val="bg1"/>
                </a:solidFill>
              </a:rPr>
              <a:t>K</a:t>
            </a:r>
            <a:endParaRPr kumimoji="1" lang="ko-KR" altLang="en-US" sz="7000" b="1" dirty="0">
              <a:solidFill>
                <a:schemeClr val="bg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855783" y="2747539"/>
            <a:ext cx="112340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7000" b="1" dirty="0">
                <a:solidFill>
                  <a:schemeClr val="bg1"/>
                </a:solidFill>
              </a:rPr>
              <a:t>K</a:t>
            </a:r>
            <a:endParaRPr kumimoji="1" lang="ko-KR" altLang="en-US" sz="7000" b="1" dirty="0">
              <a:solidFill>
                <a:schemeClr val="bg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273568" y="4690491"/>
            <a:ext cx="112340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7000" b="1" dirty="0">
                <a:solidFill>
                  <a:schemeClr val="bg1"/>
                </a:solidFill>
              </a:rPr>
              <a:t>K</a:t>
            </a:r>
            <a:endParaRPr kumimoji="1" lang="ko-KR" altLang="en-US" sz="7000" b="1" dirty="0">
              <a:solidFill>
                <a:schemeClr val="bg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901781" y="4690491"/>
            <a:ext cx="112340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7000" b="1" dirty="0">
                <a:solidFill>
                  <a:schemeClr val="bg1"/>
                </a:solidFill>
              </a:rPr>
              <a:t>L</a:t>
            </a:r>
            <a:endParaRPr kumimoji="1" lang="ko-KR" altLang="en-US" sz="7000" b="1" dirty="0">
              <a:solidFill>
                <a:schemeClr val="bg1"/>
              </a:solidFill>
            </a:endParaRPr>
          </a:p>
        </p:txBody>
      </p:sp>
      <p:sp>
        <p:nvSpPr>
          <p:cNvPr id="28" name="텍스트 개체 틀 5"/>
          <p:cNvSpPr txBox="1">
            <a:spLocks/>
          </p:cNvSpPr>
          <p:nvPr/>
        </p:nvSpPr>
        <p:spPr>
          <a:xfrm>
            <a:off x="959219" y="1334066"/>
            <a:ext cx="2665413" cy="51276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i="0" kern="1200" baseline="0">
                <a:solidFill>
                  <a:srgbClr val="00BCD7"/>
                </a:solidFill>
                <a:latin typeface="Nanum Gothic" charset="-127"/>
                <a:ea typeface="Nanum Gothic" charset="-127"/>
                <a:cs typeface="Nanum Gothic" charset="-127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lnSpc>
                <a:spcPct val="100000"/>
              </a:lnSpc>
              <a:spcBef>
                <a:spcPts val="0"/>
              </a:spcBef>
              <a:buFontTx/>
              <a:buNone/>
              <a:defRPr/>
            </a:pPr>
            <a:r>
              <a:rPr kumimoji="1" lang="ko-KR" altLang="en-US" dirty="0"/>
              <a:t>프로젝트 역할 분담</a:t>
            </a:r>
          </a:p>
        </p:txBody>
      </p:sp>
    </p:spTree>
    <p:extLst>
      <p:ext uri="{BB962C8B-B14F-4D97-AF65-F5344CB8AC3E}">
        <p14:creationId xmlns:p14="http://schemas.microsoft.com/office/powerpoint/2010/main" val="3455380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프로젝트 일정</a:t>
            </a:r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추진</a:t>
            </a:r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dirty="0"/>
              <a:t>3</a:t>
            </a:r>
            <a:endParaRPr kumimoji="1"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245" y="1998831"/>
            <a:ext cx="8325410" cy="4476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9952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687" y="2750235"/>
            <a:ext cx="8048625" cy="3130062"/>
          </a:xfrm>
          <a:prstGeom prst="rect">
            <a:avLst/>
          </a:prstGeom>
        </p:spPr>
      </p:pic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프로젝트 예산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추진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dirty="0"/>
              <a:t>3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418477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57" y="2271370"/>
            <a:ext cx="8496886" cy="4418380"/>
          </a:xfrm>
          <a:prstGeom prst="rect">
            <a:avLst/>
          </a:prstGeom>
        </p:spPr>
      </p:pic>
      <p:sp>
        <p:nvSpPr>
          <p:cNvPr id="6" name="텍스트 개체 틀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dirty="0" err="1"/>
              <a:t>Github</a:t>
            </a:r>
            <a:endParaRPr kumimoji="1"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진행상황</a:t>
            </a:r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dirty="0"/>
              <a:t>4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328971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678" y="2119315"/>
            <a:ext cx="7005710" cy="4288510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장비 제작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진행상황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dirty="0"/>
              <a:t>4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124921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EA SPORTS™ FIFA 16 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170" y="2371161"/>
            <a:ext cx="7263840" cy="4085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636" y="2271934"/>
            <a:ext cx="4106908" cy="4255478"/>
          </a:xfrm>
          <a:prstGeom prst="rect">
            <a:avLst/>
          </a:prstGeom>
        </p:spPr>
      </p:pic>
      <p:pic>
        <p:nvPicPr>
          <p:cNvPr id="6150" name="Picture 6" descr="오큘러스에 대한 이미지 검색결과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2057" y="2300820"/>
            <a:ext cx="5900066" cy="4226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텍스트 개체 틀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dirty="0"/>
              <a:t>3D Contents</a:t>
            </a:r>
            <a:endParaRPr kumimoji="1"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활용방안</a:t>
            </a:r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dirty="0"/>
              <a:t>5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33039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7062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924795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971256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386" y="3702557"/>
            <a:ext cx="3577639" cy="117937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7993" y="3017387"/>
            <a:ext cx="4464620" cy="2511349"/>
          </a:xfrm>
          <a:prstGeom prst="rect">
            <a:avLst/>
          </a:prstGeom>
        </p:spPr>
      </p:pic>
      <p:sp>
        <p:nvSpPr>
          <p:cNvPr id="7" name="텍스트 개체 틀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프로젝트 필요성</a:t>
            </a:r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개요</a:t>
            </a:r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dirty="0"/>
              <a:t>1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303433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76255" y="2942184"/>
            <a:ext cx="3009578" cy="99211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1669" y="2185141"/>
            <a:ext cx="3343462" cy="2228974"/>
          </a:xfrm>
          <a:prstGeom prst="rect">
            <a:avLst/>
          </a:prstGeom>
        </p:spPr>
      </p:pic>
      <p:sp>
        <p:nvSpPr>
          <p:cNvPr id="4" name="십자형 3"/>
          <p:cNvSpPr/>
          <p:nvPr/>
        </p:nvSpPr>
        <p:spPr>
          <a:xfrm>
            <a:off x="4106446" y="3004090"/>
            <a:ext cx="855223" cy="814707"/>
          </a:xfrm>
          <a:prstGeom prst="plus">
            <a:avLst>
              <a:gd name="adj" fmla="val 33089"/>
            </a:avLst>
          </a:prstGeom>
          <a:solidFill>
            <a:srgbClr val="B0D8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2" descr="EA SPORTS™ FIFA 16 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137" y="1947333"/>
            <a:ext cx="7263840" cy="4085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텍스트 개체 틀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프로젝트 목표</a:t>
            </a: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목표</a:t>
            </a:r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dirty="0"/>
              <a:t>2</a:t>
            </a:r>
            <a:endParaRPr kumimoji="1"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49117" y="5346626"/>
            <a:ext cx="62616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000" b="1">
                <a:solidFill>
                  <a:srgbClr val="B0D877"/>
                </a:solidFill>
                <a:latin typeface="+mj-ea"/>
                <a:ea typeface="+mj-ea"/>
              </a:rPr>
              <a:t>High-Quality 3D Model!</a:t>
            </a:r>
            <a:endParaRPr kumimoji="1" lang="ko-KR" altLang="en-US" sz="4000" b="1" dirty="0">
              <a:solidFill>
                <a:srgbClr val="B0D877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258212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프로젝트 내용</a:t>
            </a: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추진</a:t>
            </a:r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dirty="0"/>
              <a:t>3</a:t>
            </a:r>
            <a:endParaRPr kumimoji="1"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530" y="2181998"/>
            <a:ext cx="8160839" cy="388081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019098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320742" y="5096859"/>
            <a:ext cx="438087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/>
              <a:t>인텔 </a:t>
            </a:r>
            <a:r>
              <a:rPr lang="en-US" altLang="ko-KR" sz="3000" dirty="0" err="1"/>
              <a:t>realSense</a:t>
            </a:r>
            <a:r>
              <a:rPr lang="en-US" altLang="ko-KR" sz="3000" dirty="0"/>
              <a:t> RGBD </a:t>
            </a:r>
            <a:r>
              <a:rPr lang="ko-KR" altLang="en-US" sz="3000" dirty="0"/>
              <a:t>센서</a:t>
            </a: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프로젝트 내용</a:t>
            </a:r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추진</a:t>
            </a:r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dirty="0"/>
              <a:t>3</a:t>
            </a:r>
            <a:endParaRPr kumimoji="1"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672" y="2914242"/>
            <a:ext cx="6709430" cy="15317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321865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12348" y="5570806"/>
            <a:ext cx="161095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/>
              <a:t>RGB</a:t>
            </a:r>
            <a:r>
              <a:rPr lang="ko-KR" altLang="en-US" sz="3000" dirty="0"/>
              <a:t>센서</a:t>
            </a:r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프로젝트 내용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추진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dirty="0"/>
              <a:t>3</a:t>
            </a:r>
            <a:endParaRPr kumimoji="1"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6286" y="1893782"/>
            <a:ext cx="3850640" cy="35544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521983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685740" y="5293807"/>
            <a:ext cx="183550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/>
              <a:t>calibration</a:t>
            </a:r>
            <a:endParaRPr lang="ko-KR" altLang="en-US" sz="3000" dirty="0"/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프로젝트 내용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추진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dirty="0"/>
              <a:t>3</a:t>
            </a:r>
            <a:endParaRPr kumimoji="1"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778" y="2683565"/>
            <a:ext cx="7968343" cy="2185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464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프로젝트 내용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추진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/>
              <a:t>3</a:t>
            </a:r>
            <a:endParaRPr kumimoji="1"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3781046" y="1347984"/>
            <a:ext cx="1548599" cy="787611"/>
          </a:xfrm>
          <a:prstGeom prst="rect">
            <a:avLst/>
          </a:prstGeom>
          <a:solidFill>
            <a:srgbClr val="4C4C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b="1" dirty="0">
                <a:solidFill>
                  <a:schemeClr val="bg1"/>
                </a:solidFill>
                <a:latin typeface="+mn-ea"/>
              </a:rPr>
              <a:t>저해상도</a:t>
            </a:r>
            <a:endParaRPr kumimoji="1" lang="en-US" altLang="ko-KR" sz="1600" b="1" dirty="0">
              <a:solidFill>
                <a:schemeClr val="bg1"/>
              </a:solidFill>
              <a:latin typeface="+mn-ea"/>
            </a:endParaRPr>
          </a:p>
          <a:p>
            <a:pPr algn="ctr"/>
            <a:r>
              <a:rPr kumimoji="1" lang="ko-KR" altLang="en-US" sz="1600" b="1" dirty="0">
                <a:solidFill>
                  <a:schemeClr val="bg1"/>
                </a:solidFill>
                <a:latin typeface="+mn-ea"/>
              </a:rPr>
              <a:t> </a:t>
            </a:r>
            <a:r>
              <a:rPr kumimoji="1" lang="en-US" altLang="ko-KR" sz="1600" b="1" dirty="0">
                <a:solidFill>
                  <a:schemeClr val="bg1"/>
                </a:solidFill>
                <a:latin typeface="+mn-ea"/>
              </a:rPr>
              <a:t>3</a:t>
            </a:r>
            <a:r>
              <a:rPr kumimoji="1" lang="ko-KR" altLang="en-US" sz="1600" b="1" dirty="0">
                <a:solidFill>
                  <a:schemeClr val="bg1"/>
                </a:solidFill>
                <a:latin typeface="+mn-ea"/>
              </a:rPr>
              <a:t>차원</a:t>
            </a:r>
            <a:endParaRPr kumimoji="1" lang="en-US" altLang="ko-KR" sz="1600" b="1" dirty="0">
              <a:solidFill>
                <a:schemeClr val="bg1"/>
              </a:solidFill>
              <a:latin typeface="+mn-ea"/>
            </a:endParaRPr>
          </a:p>
          <a:p>
            <a:pPr algn="ctr"/>
            <a:r>
              <a:rPr kumimoji="1" lang="ko-KR" altLang="en-US" sz="1600" b="1" dirty="0">
                <a:solidFill>
                  <a:schemeClr val="bg1"/>
                </a:solidFill>
                <a:latin typeface="+mn-ea"/>
              </a:rPr>
              <a:t> </a:t>
            </a:r>
            <a:r>
              <a:rPr kumimoji="1" lang="en-US" altLang="ko-KR" sz="1600" b="1" dirty="0">
                <a:solidFill>
                  <a:schemeClr val="bg1"/>
                </a:solidFill>
                <a:latin typeface="+mn-ea"/>
              </a:rPr>
              <a:t>RGBD</a:t>
            </a:r>
            <a:r>
              <a:rPr kumimoji="1" lang="ko-KR" altLang="en-US" sz="1600" b="1" dirty="0">
                <a:solidFill>
                  <a:schemeClr val="bg1"/>
                </a:solidFill>
                <a:latin typeface="+mn-ea"/>
              </a:rPr>
              <a:t>센서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5904411" y="1347984"/>
            <a:ext cx="1590079" cy="787611"/>
          </a:xfrm>
          <a:prstGeom prst="rect">
            <a:avLst/>
          </a:prstGeom>
          <a:solidFill>
            <a:srgbClr val="4C4C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b="1" dirty="0">
                <a:solidFill>
                  <a:schemeClr val="bg1"/>
                </a:solidFill>
                <a:latin typeface="+mn-ea"/>
              </a:rPr>
              <a:t>고해상도</a:t>
            </a:r>
            <a:endParaRPr kumimoji="1" lang="en-US" altLang="ko-KR" sz="1600" b="1" dirty="0">
              <a:solidFill>
                <a:schemeClr val="bg1"/>
              </a:solidFill>
              <a:latin typeface="+mn-ea"/>
            </a:endParaRPr>
          </a:p>
          <a:p>
            <a:pPr algn="ctr"/>
            <a:r>
              <a:rPr kumimoji="1" lang="ko-KR" altLang="en-US" sz="1600" b="1" dirty="0">
                <a:solidFill>
                  <a:schemeClr val="bg1"/>
                </a:solidFill>
                <a:latin typeface="+mn-ea"/>
              </a:rPr>
              <a:t> </a:t>
            </a:r>
            <a:r>
              <a:rPr kumimoji="1" lang="en-US" altLang="ko-KR" sz="1600" b="1" dirty="0">
                <a:solidFill>
                  <a:schemeClr val="bg1"/>
                </a:solidFill>
                <a:latin typeface="+mn-ea"/>
              </a:rPr>
              <a:t>2</a:t>
            </a:r>
            <a:r>
              <a:rPr kumimoji="1" lang="ko-KR" altLang="en-US" sz="1600" b="1" dirty="0">
                <a:solidFill>
                  <a:schemeClr val="bg1"/>
                </a:solidFill>
                <a:latin typeface="+mn-ea"/>
              </a:rPr>
              <a:t>차원</a:t>
            </a:r>
            <a:endParaRPr kumimoji="1" lang="en-US" altLang="ko-KR" sz="1600" b="1" dirty="0">
              <a:solidFill>
                <a:schemeClr val="bg1"/>
              </a:solidFill>
              <a:latin typeface="+mn-ea"/>
            </a:endParaRPr>
          </a:p>
          <a:p>
            <a:pPr algn="ctr"/>
            <a:r>
              <a:rPr kumimoji="1" lang="ko-KR" altLang="en-US" sz="1600" b="1" dirty="0">
                <a:solidFill>
                  <a:schemeClr val="bg1"/>
                </a:solidFill>
                <a:latin typeface="+mn-ea"/>
              </a:rPr>
              <a:t> </a:t>
            </a:r>
            <a:r>
              <a:rPr kumimoji="1" lang="en-US" altLang="ko-KR" sz="1600" b="1" dirty="0">
                <a:solidFill>
                  <a:schemeClr val="bg1"/>
                </a:solidFill>
                <a:latin typeface="+mn-ea"/>
              </a:rPr>
              <a:t>RGB</a:t>
            </a:r>
            <a:r>
              <a:rPr kumimoji="1" lang="ko-KR" altLang="en-US" sz="1600" b="1" dirty="0">
                <a:solidFill>
                  <a:schemeClr val="bg1"/>
                </a:solidFill>
                <a:latin typeface="+mn-ea"/>
              </a:rPr>
              <a:t>센서</a:t>
            </a:r>
          </a:p>
        </p:txBody>
      </p:sp>
      <p:sp>
        <p:nvSpPr>
          <p:cNvPr id="8" name="모서리가 둥근 직사각형 7"/>
          <p:cNvSpPr/>
          <p:nvPr/>
        </p:nvSpPr>
        <p:spPr>
          <a:xfrm>
            <a:off x="3661085" y="2534713"/>
            <a:ext cx="4040036" cy="914400"/>
          </a:xfrm>
          <a:prstGeom prst="roundRect">
            <a:avLst>
              <a:gd name="adj" fmla="val 39524"/>
            </a:avLst>
          </a:prstGeom>
          <a:solidFill>
            <a:srgbClr val="00BC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b="1" dirty="0">
                <a:solidFill>
                  <a:schemeClr val="bg1"/>
                </a:solidFill>
                <a:latin typeface="+mn-ea"/>
              </a:rPr>
              <a:t>센서와 영상 카메라 사이의</a:t>
            </a:r>
            <a:endParaRPr kumimoji="1" lang="en-US" altLang="ko-KR" sz="1600" b="1" dirty="0">
              <a:solidFill>
                <a:schemeClr val="bg1"/>
              </a:solidFill>
              <a:latin typeface="+mn-ea"/>
            </a:endParaRPr>
          </a:p>
          <a:p>
            <a:pPr algn="ctr"/>
            <a:r>
              <a:rPr kumimoji="1" lang="en-US" altLang="ko-KR" sz="1600" b="1" dirty="0">
                <a:solidFill>
                  <a:schemeClr val="bg1"/>
                </a:solidFill>
                <a:latin typeface="+mn-ea"/>
              </a:rPr>
              <a:t>3</a:t>
            </a:r>
            <a:r>
              <a:rPr kumimoji="1" lang="ko-KR" altLang="en-US" sz="1600" b="1" dirty="0">
                <a:solidFill>
                  <a:schemeClr val="bg1"/>
                </a:solidFill>
                <a:latin typeface="+mn-ea"/>
              </a:rPr>
              <a:t>차원 기하관계 보정 및 </a:t>
            </a:r>
            <a:endParaRPr kumimoji="1" lang="en-US" altLang="ko-KR" sz="1600" b="1" dirty="0">
              <a:solidFill>
                <a:schemeClr val="bg1"/>
              </a:solidFill>
              <a:latin typeface="+mn-ea"/>
            </a:endParaRPr>
          </a:p>
          <a:p>
            <a:pPr algn="ctr"/>
            <a:r>
              <a:rPr kumimoji="1" lang="ko-KR" altLang="en-US" sz="1600" b="1" dirty="0">
                <a:solidFill>
                  <a:schemeClr val="bg1"/>
                </a:solidFill>
                <a:latin typeface="+mn-ea"/>
              </a:rPr>
              <a:t>내부파라미터 보정</a:t>
            </a:r>
            <a:endParaRPr kumimoji="1" lang="en-US" altLang="ko-KR" sz="16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781046" y="3864042"/>
            <a:ext cx="1548599" cy="787611"/>
          </a:xfrm>
          <a:prstGeom prst="rect">
            <a:avLst/>
          </a:prstGeom>
          <a:solidFill>
            <a:srgbClr val="4C4C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b="1" dirty="0">
                <a:solidFill>
                  <a:schemeClr val="bg1"/>
                </a:solidFill>
                <a:latin typeface="+mn-ea"/>
              </a:rPr>
              <a:t>저해상도</a:t>
            </a:r>
            <a:endParaRPr kumimoji="1" lang="en-US" altLang="ko-KR" sz="1600" b="1" dirty="0">
              <a:solidFill>
                <a:schemeClr val="bg1"/>
              </a:solidFill>
              <a:latin typeface="+mn-ea"/>
            </a:endParaRPr>
          </a:p>
          <a:p>
            <a:pPr algn="ctr"/>
            <a:r>
              <a:rPr kumimoji="1" lang="ko-KR" altLang="en-US" sz="1600" b="1" dirty="0">
                <a:solidFill>
                  <a:schemeClr val="bg1"/>
                </a:solidFill>
                <a:latin typeface="+mn-ea"/>
              </a:rPr>
              <a:t> </a:t>
            </a:r>
            <a:r>
              <a:rPr kumimoji="1" lang="en-US" altLang="ko-KR" sz="1600" b="1" dirty="0">
                <a:solidFill>
                  <a:schemeClr val="bg1"/>
                </a:solidFill>
                <a:latin typeface="+mn-ea"/>
              </a:rPr>
              <a:t>3</a:t>
            </a:r>
            <a:r>
              <a:rPr kumimoji="1" lang="ko-KR" altLang="en-US" sz="1600" b="1" dirty="0">
                <a:solidFill>
                  <a:schemeClr val="bg1"/>
                </a:solidFill>
                <a:latin typeface="+mn-ea"/>
              </a:rPr>
              <a:t>차원</a:t>
            </a:r>
            <a:endParaRPr kumimoji="1" lang="en-US" altLang="ko-KR" sz="1600" b="1" dirty="0">
              <a:solidFill>
                <a:schemeClr val="bg1"/>
              </a:solidFill>
              <a:latin typeface="+mn-ea"/>
            </a:endParaRPr>
          </a:p>
          <a:p>
            <a:pPr algn="ctr"/>
            <a:r>
              <a:rPr kumimoji="1" lang="ko-KR" altLang="en-US" sz="1600" b="1" dirty="0">
                <a:solidFill>
                  <a:schemeClr val="bg1"/>
                </a:solidFill>
                <a:latin typeface="+mn-ea"/>
              </a:rPr>
              <a:t> 거리 영상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5904411" y="3864042"/>
            <a:ext cx="1590079" cy="787611"/>
          </a:xfrm>
          <a:prstGeom prst="rect">
            <a:avLst/>
          </a:prstGeom>
          <a:solidFill>
            <a:srgbClr val="4C4C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b="1" dirty="0">
                <a:solidFill>
                  <a:schemeClr val="bg1"/>
                </a:solidFill>
                <a:latin typeface="+mn-ea"/>
              </a:rPr>
              <a:t>고해상도</a:t>
            </a:r>
            <a:endParaRPr kumimoji="1" lang="en-US" altLang="ko-KR" sz="1600" b="1" dirty="0">
              <a:solidFill>
                <a:schemeClr val="bg1"/>
              </a:solidFill>
              <a:latin typeface="+mn-ea"/>
            </a:endParaRPr>
          </a:p>
          <a:p>
            <a:pPr algn="ctr"/>
            <a:r>
              <a:rPr kumimoji="1" lang="ko-KR" altLang="en-US" sz="1600" b="1" dirty="0">
                <a:solidFill>
                  <a:schemeClr val="bg1"/>
                </a:solidFill>
                <a:latin typeface="+mn-ea"/>
              </a:rPr>
              <a:t> </a:t>
            </a:r>
            <a:r>
              <a:rPr kumimoji="1" lang="en-US" altLang="ko-KR" sz="1600" b="1" dirty="0">
                <a:solidFill>
                  <a:schemeClr val="bg1"/>
                </a:solidFill>
                <a:latin typeface="+mn-ea"/>
              </a:rPr>
              <a:t>2</a:t>
            </a:r>
            <a:r>
              <a:rPr kumimoji="1" lang="ko-KR" altLang="en-US" sz="1600" b="1" dirty="0">
                <a:solidFill>
                  <a:schemeClr val="bg1"/>
                </a:solidFill>
                <a:latin typeface="+mn-ea"/>
              </a:rPr>
              <a:t>차원</a:t>
            </a:r>
            <a:endParaRPr kumimoji="1" lang="en-US" altLang="ko-KR" sz="1600" b="1" dirty="0">
              <a:solidFill>
                <a:schemeClr val="bg1"/>
              </a:solidFill>
              <a:latin typeface="+mn-ea"/>
            </a:endParaRPr>
          </a:p>
          <a:p>
            <a:pPr algn="ctr"/>
            <a:r>
              <a:rPr kumimoji="1" lang="ko-KR" altLang="en-US" sz="1600" b="1" dirty="0">
                <a:solidFill>
                  <a:schemeClr val="bg1"/>
                </a:solidFill>
                <a:latin typeface="+mn-ea"/>
              </a:rPr>
              <a:t> 텍스쳐 영상</a:t>
            </a:r>
          </a:p>
        </p:txBody>
      </p:sp>
      <p:sp>
        <p:nvSpPr>
          <p:cNvPr id="11" name="모서리가 둥근 직사각형 10"/>
          <p:cNvSpPr/>
          <p:nvPr/>
        </p:nvSpPr>
        <p:spPr>
          <a:xfrm>
            <a:off x="3661085" y="5066582"/>
            <a:ext cx="4040036" cy="557348"/>
          </a:xfrm>
          <a:prstGeom prst="roundRect">
            <a:avLst>
              <a:gd name="adj" fmla="val 42448"/>
            </a:avLst>
          </a:prstGeom>
          <a:solidFill>
            <a:srgbClr val="00BC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b="1" dirty="0">
                <a:solidFill>
                  <a:schemeClr val="bg1"/>
                </a:solidFill>
                <a:latin typeface="+mn-ea"/>
              </a:rPr>
              <a:t>고해상도 </a:t>
            </a:r>
            <a:r>
              <a:rPr kumimoji="1" lang="en-US" altLang="ko-KR" sz="1600" b="1" dirty="0">
                <a:solidFill>
                  <a:schemeClr val="bg1"/>
                </a:solidFill>
                <a:latin typeface="+mn-ea"/>
              </a:rPr>
              <a:t>3</a:t>
            </a:r>
            <a:r>
              <a:rPr kumimoji="1" lang="ko-KR" altLang="en-US" sz="1600" b="1" dirty="0">
                <a:solidFill>
                  <a:schemeClr val="bg1"/>
                </a:solidFill>
                <a:latin typeface="+mn-ea"/>
              </a:rPr>
              <a:t>차원 거리영상 생성</a:t>
            </a:r>
            <a:endParaRPr kumimoji="1" lang="en-US" altLang="ko-KR" sz="16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3661085" y="6038859"/>
            <a:ext cx="4040036" cy="557348"/>
          </a:xfrm>
          <a:prstGeom prst="roundRect">
            <a:avLst>
              <a:gd name="adj" fmla="val 42448"/>
            </a:avLst>
          </a:prstGeom>
          <a:solidFill>
            <a:srgbClr val="F26B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b="1" dirty="0">
                <a:solidFill>
                  <a:schemeClr val="bg1"/>
                </a:solidFill>
                <a:latin typeface="+mn-ea"/>
              </a:rPr>
              <a:t>고해상도 </a:t>
            </a:r>
            <a:r>
              <a:rPr kumimoji="1" lang="en-US" altLang="ko-KR" sz="1600" b="1" dirty="0">
                <a:solidFill>
                  <a:schemeClr val="bg1"/>
                </a:solidFill>
                <a:latin typeface="+mn-ea"/>
              </a:rPr>
              <a:t>3</a:t>
            </a:r>
            <a:r>
              <a:rPr kumimoji="1" lang="ko-KR" altLang="en-US" sz="1600" b="1" dirty="0">
                <a:solidFill>
                  <a:schemeClr val="bg1"/>
                </a:solidFill>
                <a:latin typeface="+mn-ea"/>
              </a:rPr>
              <a:t>차원 모델 생성</a:t>
            </a:r>
            <a:endParaRPr kumimoji="1" lang="en-US" altLang="ko-KR" sz="16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3" name="아래쪽 화살표[D] 12"/>
          <p:cNvSpPr/>
          <p:nvPr/>
        </p:nvSpPr>
        <p:spPr>
          <a:xfrm>
            <a:off x="4193176" y="2135595"/>
            <a:ext cx="718457" cy="399118"/>
          </a:xfrm>
          <a:prstGeom prst="downArrow">
            <a:avLst/>
          </a:prstGeom>
          <a:solidFill>
            <a:srgbClr val="8BDDDA"/>
          </a:solidFill>
          <a:ln>
            <a:noFill/>
          </a:ln>
          <a:effectLst>
            <a:softEdge rad="63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아래쪽 화살표[D] 13"/>
          <p:cNvSpPr/>
          <p:nvPr/>
        </p:nvSpPr>
        <p:spPr>
          <a:xfrm>
            <a:off x="6365160" y="2129719"/>
            <a:ext cx="718457" cy="399118"/>
          </a:xfrm>
          <a:prstGeom prst="downArrow">
            <a:avLst/>
          </a:prstGeom>
          <a:solidFill>
            <a:srgbClr val="8BDDDA"/>
          </a:solidFill>
          <a:ln>
            <a:noFill/>
          </a:ln>
          <a:effectLst>
            <a:softEdge rad="63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아래쪽 화살표[D] 14"/>
          <p:cNvSpPr/>
          <p:nvPr/>
        </p:nvSpPr>
        <p:spPr>
          <a:xfrm>
            <a:off x="4193176" y="3464924"/>
            <a:ext cx="718457" cy="399118"/>
          </a:xfrm>
          <a:prstGeom prst="downArrow">
            <a:avLst/>
          </a:prstGeom>
          <a:solidFill>
            <a:srgbClr val="8BDDDA"/>
          </a:solidFill>
          <a:ln>
            <a:noFill/>
          </a:ln>
          <a:effectLst>
            <a:softEdge rad="63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아래쪽 화살표[D] 15"/>
          <p:cNvSpPr/>
          <p:nvPr/>
        </p:nvSpPr>
        <p:spPr>
          <a:xfrm>
            <a:off x="6365160" y="3464924"/>
            <a:ext cx="718457" cy="399118"/>
          </a:xfrm>
          <a:prstGeom prst="downArrow">
            <a:avLst/>
          </a:prstGeom>
          <a:solidFill>
            <a:srgbClr val="8BDDDA"/>
          </a:solidFill>
          <a:ln>
            <a:noFill/>
          </a:ln>
          <a:effectLst>
            <a:softEdge rad="63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아래쪽 화살표[D] 16"/>
          <p:cNvSpPr/>
          <p:nvPr/>
        </p:nvSpPr>
        <p:spPr>
          <a:xfrm>
            <a:off x="4193175" y="4669304"/>
            <a:ext cx="718457" cy="399118"/>
          </a:xfrm>
          <a:prstGeom prst="downArrow">
            <a:avLst/>
          </a:prstGeom>
          <a:solidFill>
            <a:srgbClr val="8BDDDA"/>
          </a:solidFill>
          <a:ln>
            <a:noFill/>
          </a:ln>
          <a:effectLst>
            <a:softEdge rad="63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8" name="아래쪽 화살표[D] 17"/>
          <p:cNvSpPr/>
          <p:nvPr/>
        </p:nvSpPr>
        <p:spPr>
          <a:xfrm>
            <a:off x="6365160" y="4672203"/>
            <a:ext cx="718457" cy="399118"/>
          </a:xfrm>
          <a:prstGeom prst="downArrow">
            <a:avLst/>
          </a:prstGeom>
          <a:solidFill>
            <a:srgbClr val="8BDDDA"/>
          </a:solidFill>
          <a:ln>
            <a:noFill/>
          </a:ln>
          <a:effectLst>
            <a:softEdge rad="63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9" name="아래쪽 화살표[D] 18"/>
          <p:cNvSpPr/>
          <p:nvPr/>
        </p:nvSpPr>
        <p:spPr>
          <a:xfrm>
            <a:off x="5159460" y="5639741"/>
            <a:ext cx="1043286" cy="399118"/>
          </a:xfrm>
          <a:prstGeom prst="downArrow">
            <a:avLst/>
          </a:prstGeom>
          <a:solidFill>
            <a:srgbClr val="8BDDDA"/>
          </a:solidFill>
          <a:ln>
            <a:noFill/>
          </a:ln>
          <a:effectLst>
            <a:softEdge rad="63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오각형[P] 19"/>
          <p:cNvSpPr/>
          <p:nvPr/>
        </p:nvSpPr>
        <p:spPr>
          <a:xfrm>
            <a:off x="975897" y="2672523"/>
            <a:ext cx="1999817" cy="492096"/>
          </a:xfrm>
          <a:prstGeom prst="homePlate">
            <a:avLst/>
          </a:prstGeom>
          <a:solidFill>
            <a:srgbClr val="00BCD7"/>
          </a:solidFill>
          <a:ln>
            <a:solidFill>
              <a:srgbClr val="4C4C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000" dirty="0">
                <a:latin typeface="Beirut" charset="-78"/>
                <a:ea typeface="Beirut" charset="-78"/>
                <a:cs typeface="Beirut" charset="-78"/>
              </a:rPr>
              <a:t>Calibration</a:t>
            </a:r>
            <a:endParaRPr kumimoji="1" lang="ko-KR" altLang="en-US" sz="2000" dirty="0">
              <a:latin typeface="Beirut" charset="-78"/>
              <a:ea typeface="Beirut" charset="-78"/>
              <a:cs typeface="Beirut" charset="-78"/>
            </a:endParaRPr>
          </a:p>
        </p:txBody>
      </p:sp>
      <p:sp>
        <p:nvSpPr>
          <p:cNvPr id="21" name="오각형[P] 20"/>
          <p:cNvSpPr/>
          <p:nvPr/>
        </p:nvSpPr>
        <p:spPr>
          <a:xfrm>
            <a:off x="962834" y="5099208"/>
            <a:ext cx="1999817" cy="492096"/>
          </a:xfrm>
          <a:prstGeom prst="homePlate">
            <a:avLst/>
          </a:prstGeom>
          <a:solidFill>
            <a:srgbClr val="00BCD7"/>
          </a:solidFill>
          <a:ln>
            <a:solidFill>
              <a:srgbClr val="4C4C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000" dirty="0">
                <a:latin typeface="Beirut" charset="-78"/>
                <a:ea typeface="Beirut" charset="-78"/>
                <a:cs typeface="Beirut" charset="-78"/>
              </a:rPr>
              <a:t>Meshing</a:t>
            </a:r>
            <a:endParaRPr kumimoji="1" lang="ko-KR" altLang="en-US" sz="2000" dirty="0">
              <a:latin typeface="Beirut" charset="-78"/>
              <a:ea typeface="Beirut" charset="-78"/>
              <a:cs typeface="Beirut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6605331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610</TotalTime>
  <Words>228</Words>
  <Application>Microsoft Office PowerPoint</Application>
  <PresentationFormat>화면 슬라이드 쇼(4:3)</PresentationFormat>
  <Paragraphs>85</Paragraphs>
  <Slides>17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5" baseType="lpstr">
      <vt:lpstr>Beirut</vt:lpstr>
      <vt:lpstr>Nanum Gothic</vt:lpstr>
      <vt:lpstr>Nanum Gothic ExtraBold</vt:lpstr>
      <vt:lpstr>맑은 고딕</vt:lpstr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 데모</dc:title>
  <dc:creator>이호승</dc:creator>
  <cp:lastModifiedBy>SeoungHyeon Kim</cp:lastModifiedBy>
  <cp:revision>67</cp:revision>
  <dcterms:created xsi:type="dcterms:W3CDTF">2016-09-06T06:30:43Z</dcterms:created>
  <dcterms:modified xsi:type="dcterms:W3CDTF">2016-09-09T03:49:22Z</dcterms:modified>
</cp:coreProperties>
</file>